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479" r:id="rId3"/>
    <p:sldId id="478" r:id="rId4"/>
    <p:sldId id="2464" r:id="rId5"/>
    <p:sldId id="500" r:id="rId6"/>
    <p:sldId id="2480" r:id="rId7"/>
    <p:sldId id="492" r:id="rId8"/>
    <p:sldId id="24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30"/>
    <a:srgbClr val="1A2812"/>
    <a:srgbClr val="38B258"/>
    <a:srgbClr val="8AD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480F9-510C-4192-A538-1EE4B3EE1D46}" type="doc">
      <dgm:prSet loTypeId="urn:microsoft.com/office/officeart/2005/8/layout/orgChart1" loCatId="hierarchy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F454FD7-7361-4160-A9DB-E5251DED3789}">
      <dgm:prSet phldrT="[Texto]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/>
            <a:t>Repositório SEB/MEC</a:t>
          </a:r>
        </a:p>
      </dgm:t>
    </dgm:pt>
    <dgm:pt modelId="{F1549932-8033-49B1-90E3-D83B226B3C15}" type="parTrans" cxnId="{5C8F2349-793A-483C-B871-0223EE2DB829}">
      <dgm:prSet/>
      <dgm:spPr/>
      <dgm:t>
        <a:bodyPr/>
        <a:lstStyle/>
        <a:p>
          <a:endParaRPr lang="en-US" b="1"/>
        </a:p>
      </dgm:t>
    </dgm:pt>
    <dgm:pt modelId="{CE2EF5C1-72CF-4069-AFFA-EB1C963DB193}" type="sibTrans" cxnId="{5C8F2349-793A-483C-B871-0223EE2DB829}">
      <dgm:prSet/>
      <dgm:spPr/>
      <dgm:t>
        <a:bodyPr/>
        <a:lstStyle/>
        <a:p>
          <a:endParaRPr lang="en-US" b="1"/>
        </a:p>
      </dgm:t>
    </dgm:pt>
    <dgm:pt modelId="{65A28706-492A-4F88-9504-B06601025F4B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b="1" dirty="0"/>
            <a:t>Executivo</a:t>
          </a:r>
          <a:endParaRPr lang="en-US" b="1" dirty="0"/>
        </a:p>
      </dgm:t>
    </dgm:pt>
    <dgm:pt modelId="{2D94382F-82D4-412E-86EC-804D57C4414C}" type="parTrans" cxnId="{A6A54163-EAB8-4A43-812E-1F9BE979EC35}">
      <dgm:prSet/>
      <dgm:spPr/>
      <dgm:t>
        <a:bodyPr/>
        <a:lstStyle/>
        <a:p>
          <a:endParaRPr lang="en-US" b="1"/>
        </a:p>
      </dgm:t>
    </dgm:pt>
    <dgm:pt modelId="{B51D46AB-9C73-4FAD-A915-924CECDDCF15}" type="sibTrans" cxnId="{A6A54163-EAB8-4A43-812E-1F9BE979EC35}">
      <dgm:prSet/>
      <dgm:spPr/>
      <dgm:t>
        <a:bodyPr/>
        <a:lstStyle/>
        <a:p>
          <a:endParaRPr lang="en-US" b="1"/>
        </a:p>
      </dgm:t>
    </dgm:pt>
    <dgm:pt modelId="{F9C01FD4-4530-4436-85DD-7254050BD9D5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sz="1200" b="1" dirty="0"/>
        </a:p>
      </dgm:t>
    </dgm:pt>
    <dgm:pt modelId="{4B8CF978-27F1-4595-B408-95906BCE44FD}" type="parTrans" cxnId="{A5BDE32B-4A94-4139-8C86-C91CC481B4BC}">
      <dgm:prSet/>
      <dgm:spPr/>
      <dgm:t>
        <a:bodyPr/>
        <a:lstStyle/>
        <a:p>
          <a:endParaRPr lang="en-US" b="1"/>
        </a:p>
      </dgm:t>
    </dgm:pt>
    <dgm:pt modelId="{B7BDA6BB-C63F-4B90-B341-396F11D1AD30}" type="sibTrans" cxnId="{A5BDE32B-4A94-4139-8C86-C91CC481B4BC}">
      <dgm:prSet/>
      <dgm:spPr/>
      <dgm:t>
        <a:bodyPr/>
        <a:lstStyle/>
        <a:p>
          <a:endParaRPr lang="en-US" b="1"/>
        </a:p>
      </dgm:t>
    </dgm:pt>
    <dgm:pt modelId="{DC140A68-B17A-4D29-A66F-D7AE1150FDB6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b="1" dirty="0"/>
            <a:t>Secretaria de Educação Municipal</a:t>
          </a:r>
          <a:endParaRPr lang="en-US" b="1" dirty="0"/>
        </a:p>
      </dgm:t>
    </dgm:pt>
    <dgm:pt modelId="{613A91C2-478C-4872-8555-C2A95E5454AC}" type="parTrans" cxnId="{F1BB27B5-54F0-4D06-866A-61B2C1F82219}">
      <dgm:prSet/>
      <dgm:spPr/>
      <dgm:t>
        <a:bodyPr/>
        <a:lstStyle/>
        <a:p>
          <a:endParaRPr lang="en-US" b="1"/>
        </a:p>
      </dgm:t>
    </dgm:pt>
    <dgm:pt modelId="{3F4E2679-067E-4C0C-8F6B-C93B69817BAE}" type="sibTrans" cxnId="{F1BB27B5-54F0-4D06-866A-61B2C1F82219}">
      <dgm:prSet/>
      <dgm:spPr/>
      <dgm:t>
        <a:bodyPr/>
        <a:lstStyle/>
        <a:p>
          <a:endParaRPr lang="en-US" b="1"/>
        </a:p>
      </dgm:t>
    </dgm:pt>
    <dgm:pt modelId="{539717C8-4509-448F-990C-5C6B2632EA3F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pt-BR" b="1" dirty="0"/>
            <a:t>Secretaria 02</a:t>
          </a:r>
          <a:endParaRPr lang="en-US" b="1" dirty="0"/>
        </a:p>
      </dgm:t>
    </dgm:pt>
    <dgm:pt modelId="{DA22D78A-E03D-4DFB-A9AB-D85BCB6DC77B}" type="parTrans" cxnId="{24287E2D-D17E-45D7-BCB9-33066A49AF4F}">
      <dgm:prSet/>
      <dgm:spPr/>
      <dgm:t>
        <a:bodyPr/>
        <a:lstStyle/>
        <a:p>
          <a:endParaRPr lang="en-US" b="1"/>
        </a:p>
      </dgm:t>
    </dgm:pt>
    <dgm:pt modelId="{122E9E8D-A6A4-4830-A2C9-9D157F9D87FF}" type="sibTrans" cxnId="{24287E2D-D17E-45D7-BCB9-33066A49AF4F}">
      <dgm:prSet/>
      <dgm:spPr/>
      <dgm:t>
        <a:bodyPr/>
        <a:lstStyle/>
        <a:p>
          <a:endParaRPr lang="en-US" b="1"/>
        </a:p>
      </dgm:t>
    </dgm:pt>
    <dgm:pt modelId="{E9DAAB09-1353-45D6-BEDE-2FCC02105D94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pt-BR" b="1" dirty="0"/>
            <a:t>Secretaria 03</a:t>
          </a:r>
          <a:endParaRPr lang="en-US" b="1" dirty="0"/>
        </a:p>
      </dgm:t>
    </dgm:pt>
    <dgm:pt modelId="{70C23C5D-ED6C-43F3-90BA-6C44FF3BB158}" type="parTrans" cxnId="{6937215C-6846-499E-9C59-31A31D135B5C}">
      <dgm:prSet/>
      <dgm:spPr/>
      <dgm:t>
        <a:bodyPr/>
        <a:lstStyle/>
        <a:p>
          <a:endParaRPr lang="en-US" b="1"/>
        </a:p>
      </dgm:t>
    </dgm:pt>
    <dgm:pt modelId="{190566E3-722D-4508-AFDC-7314D616A82C}" type="sibTrans" cxnId="{6937215C-6846-499E-9C59-31A31D135B5C}">
      <dgm:prSet/>
      <dgm:spPr/>
      <dgm:t>
        <a:bodyPr/>
        <a:lstStyle/>
        <a:p>
          <a:endParaRPr lang="en-US" b="1"/>
        </a:p>
      </dgm:t>
    </dgm:pt>
    <dgm:pt modelId="{65A00DE9-3D21-464F-BA72-E1B0A4BB757E}">
      <dgm:prSet/>
      <dgm:spPr/>
      <dgm:t>
        <a:bodyPr/>
        <a:lstStyle/>
        <a:p>
          <a:r>
            <a:rPr lang="pt-BR" b="1" dirty="0"/>
            <a:t>Regional</a:t>
          </a:r>
          <a:endParaRPr lang="en-US" b="1" dirty="0"/>
        </a:p>
      </dgm:t>
    </dgm:pt>
    <dgm:pt modelId="{EE62293C-7F7B-4B7D-A1AE-43B088B52C40}" type="parTrans" cxnId="{181E7BB0-AE5E-4955-8A87-932686FD96EF}">
      <dgm:prSet/>
      <dgm:spPr/>
      <dgm:t>
        <a:bodyPr/>
        <a:lstStyle/>
        <a:p>
          <a:endParaRPr lang="en-US" b="1"/>
        </a:p>
      </dgm:t>
    </dgm:pt>
    <dgm:pt modelId="{F05D0850-39FA-4444-8CA9-3EDF92DD999A}" type="sibTrans" cxnId="{181E7BB0-AE5E-4955-8A87-932686FD96EF}">
      <dgm:prSet/>
      <dgm:spPr/>
      <dgm:t>
        <a:bodyPr/>
        <a:lstStyle/>
        <a:p>
          <a:endParaRPr lang="en-US" b="1"/>
        </a:p>
      </dgm:t>
    </dgm:pt>
    <dgm:pt modelId="{C0027AAC-DA57-4FDF-9CBE-D75B4FAB49B1}">
      <dgm:prSet/>
      <dgm:spPr>
        <a:solidFill>
          <a:srgbClr val="92D050"/>
        </a:solidFill>
      </dgm:spPr>
      <dgm:t>
        <a:bodyPr/>
        <a:lstStyle/>
        <a:p>
          <a:r>
            <a:rPr lang="pt-BR" b="1" dirty="0"/>
            <a:t>Escola 2</a:t>
          </a:r>
          <a:endParaRPr lang="en-US" b="1" dirty="0"/>
        </a:p>
      </dgm:t>
    </dgm:pt>
    <dgm:pt modelId="{B463FBBA-9510-4280-A37B-31D9B412A48D}" type="parTrans" cxnId="{3A6ADC4C-B150-44DC-8939-BF070D74BBEF}">
      <dgm:prSet/>
      <dgm:spPr/>
      <dgm:t>
        <a:bodyPr/>
        <a:lstStyle/>
        <a:p>
          <a:endParaRPr lang="en-US"/>
        </a:p>
      </dgm:t>
    </dgm:pt>
    <dgm:pt modelId="{4DE2D23E-E405-4373-86F5-ECD81E4876E9}" type="sibTrans" cxnId="{3A6ADC4C-B150-44DC-8939-BF070D74BBEF}">
      <dgm:prSet/>
      <dgm:spPr/>
      <dgm:t>
        <a:bodyPr/>
        <a:lstStyle/>
        <a:p>
          <a:endParaRPr lang="en-US"/>
        </a:p>
      </dgm:t>
    </dgm:pt>
    <dgm:pt modelId="{AF36085F-FCB7-4603-966E-FBA53A436C26}">
      <dgm:prSet/>
      <dgm:spPr>
        <a:solidFill>
          <a:srgbClr val="92D050"/>
        </a:solidFill>
      </dgm:spPr>
      <dgm:t>
        <a:bodyPr/>
        <a:lstStyle/>
        <a:p>
          <a:r>
            <a:rPr lang="pt-BR" b="1" dirty="0"/>
            <a:t>Escola 1</a:t>
          </a:r>
          <a:endParaRPr lang="en-US" b="1" dirty="0"/>
        </a:p>
      </dgm:t>
    </dgm:pt>
    <dgm:pt modelId="{CC6EEAD3-D4AB-44CF-A622-05E1E9DB1518}" type="parTrans" cxnId="{3E171F39-CF08-4B75-BF6C-9420013A3ACE}">
      <dgm:prSet/>
      <dgm:spPr/>
      <dgm:t>
        <a:bodyPr/>
        <a:lstStyle/>
        <a:p>
          <a:endParaRPr lang="en-US"/>
        </a:p>
      </dgm:t>
    </dgm:pt>
    <dgm:pt modelId="{6005A8C8-99A4-4186-8763-3B88AE72E8B8}" type="sibTrans" cxnId="{3E171F39-CF08-4B75-BF6C-9420013A3ACE}">
      <dgm:prSet/>
      <dgm:spPr/>
      <dgm:t>
        <a:bodyPr/>
        <a:lstStyle/>
        <a:p>
          <a:endParaRPr lang="en-US"/>
        </a:p>
      </dgm:t>
    </dgm:pt>
    <dgm:pt modelId="{AF99B3E6-AB86-4D7F-8D76-4CFB838901CB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1500" b="1" dirty="0"/>
        </a:p>
      </dgm:t>
    </dgm:pt>
    <dgm:pt modelId="{4421CE78-A608-432E-83C2-EAAB1C6FC4B0}" type="parTrans" cxnId="{76A2DBEC-0AEF-4E1F-BF2E-0A9504F1F67A}">
      <dgm:prSet/>
      <dgm:spPr/>
      <dgm:t>
        <a:bodyPr/>
        <a:lstStyle/>
        <a:p>
          <a:endParaRPr lang="pt-BR"/>
        </a:p>
      </dgm:t>
    </dgm:pt>
    <dgm:pt modelId="{FD7255BF-5C66-4C74-A21C-9C39CEDDEFE6}" type="sibTrans" cxnId="{76A2DBEC-0AEF-4E1F-BF2E-0A9504F1F67A}">
      <dgm:prSet/>
      <dgm:spPr/>
      <dgm:t>
        <a:bodyPr/>
        <a:lstStyle/>
        <a:p>
          <a:endParaRPr lang="pt-BR"/>
        </a:p>
      </dgm:t>
    </dgm:pt>
    <dgm:pt modelId="{626C0211-8D57-4558-9461-13754F1F407E}">
      <dgm:prSet/>
      <dgm:spPr>
        <a:solidFill>
          <a:srgbClr val="92D050"/>
        </a:solidFill>
      </dgm:spPr>
      <dgm:t>
        <a:bodyPr/>
        <a:lstStyle/>
        <a:p>
          <a:r>
            <a:rPr lang="pt-BR" b="1" dirty="0"/>
            <a:t>Escola n</a:t>
          </a:r>
          <a:endParaRPr lang="en-US" b="1" dirty="0"/>
        </a:p>
      </dgm:t>
    </dgm:pt>
    <dgm:pt modelId="{75D8CA36-158A-4835-816E-1F3F74549FCD}" type="parTrans" cxnId="{0FB20348-46EB-4869-875B-281A95051908}">
      <dgm:prSet/>
      <dgm:spPr/>
      <dgm:t>
        <a:bodyPr/>
        <a:lstStyle/>
        <a:p>
          <a:endParaRPr lang="pt-BR"/>
        </a:p>
      </dgm:t>
    </dgm:pt>
    <dgm:pt modelId="{A72E9196-044F-42DE-9A2C-97948970231B}" type="sibTrans" cxnId="{0FB20348-46EB-4869-875B-281A95051908}">
      <dgm:prSet/>
      <dgm:spPr/>
      <dgm:t>
        <a:bodyPr/>
        <a:lstStyle/>
        <a:p>
          <a:endParaRPr lang="pt-BR"/>
        </a:p>
      </dgm:t>
    </dgm:pt>
    <dgm:pt modelId="{681A1AC9-9564-4D3F-906B-712A3032C3A3}" type="pres">
      <dgm:prSet presAssocID="{B23480F9-510C-4192-A538-1EE4B3EE1D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82F046-6091-41DF-88B6-4B4720AAA5E7}" type="pres">
      <dgm:prSet presAssocID="{1F454FD7-7361-4160-A9DB-E5251DED3789}" presName="hierRoot1" presStyleCnt="0">
        <dgm:presLayoutVars>
          <dgm:hierBranch val="init"/>
        </dgm:presLayoutVars>
      </dgm:prSet>
      <dgm:spPr/>
    </dgm:pt>
    <dgm:pt modelId="{9CA8EED5-C45B-4A69-9246-E16E87552020}" type="pres">
      <dgm:prSet presAssocID="{1F454FD7-7361-4160-A9DB-E5251DED3789}" presName="rootComposite1" presStyleCnt="0"/>
      <dgm:spPr/>
    </dgm:pt>
    <dgm:pt modelId="{5C4C8352-DD96-4561-B393-C5D90A93434A}" type="pres">
      <dgm:prSet presAssocID="{1F454FD7-7361-4160-A9DB-E5251DED3789}" presName="rootText1" presStyleLbl="node0" presStyleIdx="0" presStyleCnt="1" custScaleX="146606">
        <dgm:presLayoutVars>
          <dgm:chPref val="3"/>
        </dgm:presLayoutVars>
      </dgm:prSet>
      <dgm:spPr/>
    </dgm:pt>
    <dgm:pt modelId="{BA99661F-247B-4084-85CB-8A4A58A83CF9}" type="pres">
      <dgm:prSet presAssocID="{1F454FD7-7361-4160-A9DB-E5251DED3789}" presName="rootConnector1" presStyleLbl="node1" presStyleIdx="0" presStyleCnt="0"/>
      <dgm:spPr/>
    </dgm:pt>
    <dgm:pt modelId="{86081684-CA4A-41D7-BCB0-0E301842B085}" type="pres">
      <dgm:prSet presAssocID="{1F454FD7-7361-4160-A9DB-E5251DED3789}" presName="hierChild2" presStyleCnt="0"/>
      <dgm:spPr/>
    </dgm:pt>
    <dgm:pt modelId="{05C72B7C-80FA-4DC5-B0BE-EB3CCEA24A4C}" type="pres">
      <dgm:prSet presAssocID="{2D94382F-82D4-412E-86EC-804D57C4414C}" presName="Name37" presStyleLbl="parChTrans1D2" presStyleIdx="0" presStyleCnt="3"/>
      <dgm:spPr/>
    </dgm:pt>
    <dgm:pt modelId="{1F3CC919-A45F-4685-8488-CB1665280E9B}" type="pres">
      <dgm:prSet presAssocID="{65A28706-492A-4F88-9504-B06601025F4B}" presName="hierRoot2" presStyleCnt="0">
        <dgm:presLayoutVars>
          <dgm:hierBranch val="init"/>
        </dgm:presLayoutVars>
      </dgm:prSet>
      <dgm:spPr/>
    </dgm:pt>
    <dgm:pt modelId="{1EEA6859-A23A-4FF0-A013-B25049619ABB}" type="pres">
      <dgm:prSet presAssocID="{65A28706-492A-4F88-9504-B06601025F4B}" presName="rootComposite" presStyleCnt="0"/>
      <dgm:spPr/>
    </dgm:pt>
    <dgm:pt modelId="{82898F0A-8ACE-4A15-8824-D3B2C466AF8A}" type="pres">
      <dgm:prSet presAssocID="{65A28706-492A-4F88-9504-B06601025F4B}" presName="rootText" presStyleLbl="node2" presStyleIdx="0" presStyleCnt="3">
        <dgm:presLayoutVars>
          <dgm:chPref val="3"/>
        </dgm:presLayoutVars>
      </dgm:prSet>
      <dgm:spPr/>
    </dgm:pt>
    <dgm:pt modelId="{196646A1-AC9A-422A-ABAE-4547B9D2301A}" type="pres">
      <dgm:prSet presAssocID="{65A28706-492A-4F88-9504-B06601025F4B}" presName="rootConnector" presStyleLbl="node2" presStyleIdx="0" presStyleCnt="3"/>
      <dgm:spPr/>
    </dgm:pt>
    <dgm:pt modelId="{61FF9CC5-AE55-41A7-9288-386D1634C09B}" type="pres">
      <dgm:prSet presAssocID="{65A28706-492A-4F88-9504-B06601025F4B}" presName="hierChild4" presStyleCnt="0"/>
      <dgm:spPr/>
    </dgm:pt>
    <dgm:pt modelId="{83CD3CBC-BC6F-47B1-98CC-B1CE40277DE4}" type="pres">
      <dgm:prSet presAssocID="{613A91C2-478C-4872-8555-C2A95E5454AC}" presName="Name37" presStyleLbl="parChTrans1D3" presStyleIdx="0" presStyleCnt="3"/>
      <dgm:spPr/>
    </dgm:pt>
    <dgm:pt modelId="{CCDC7507-437E-4287-B7A1-3B56C20A3CAD}" type="pres">
      <dgm:prSet presAssocID="{DC140A68-B17A-4D29-A66F-D7AE1150FDB6}" presName="hierRoot2" presStyleCnt="0">
        <dgm:presLayoutVars>
          <dgm:hierBranch val="init"/>
        </dgm:presLayoutVars>
      </dgm:prSet>
      <dgm:spPr/>
    </dgm:pt>
    <dgm:pt modelId="{CAED6839-A628-484E-BBED-630187B17C31}" type="pres">
      <dgm:prSet presAssocID="{DC140A68-B17A-4D29-A66F-D7AE1150FDB6}" presName="rootComposite" presStyleCnt="0"/>
      <dgm:spPr/>
    </dgm:pt>
    <dgm:pt modelId="{AA97EA25-C027-4DEA-AA3F-1EAB6A519DA3}" type="pres">
      <dgm:prSet presAssocID="{DC140A68-B17A-4D29-A66F-D7AE1150FDB6}" presName="rootText" presStyleLbl="node3" presStyleIdx="0" presStyleCnt="3">
        <dgm:presLayoutVars>
          <dgm:chPref val="3"/>
        </dgm:presLayoutVars>
      </dgm:prSet>
      <dgm:spPr/>
    </dgm:pt>
    <dgm:pt modelId="{23E4025F-6138-4332-A657-7F20DEF8053C}" type="pres">
      <dgm:prSet presAssocID="{DC140A68-B17A-4D29-A66F-D7AE1150FDB6}" presName="rootConnector" presStyleLbl="node3" presStyleIdx="0" presStyleCnt="3"/>
      <dgm:spPr/>
    </dgm:pt>
    <dgm:pt modelId="{29C6014F-33DF-405D-BECC-028C88C0781F}" type="pres">
      <dgm:prSet presAssocID="{DC140A68-B17A-4D29-A66F-D7AE1150FDB6}" presName="hierChild4" presStyleCnt="0"/>
      <dgm:spPr/>
    </dgm:pt>
    <dgm:pt modelId="{387BB087-3F96-4DC8-BF1E-87D8B302F918}" type="pres">
      <dgm:prSet presAssocID="{EE62293C-7F7B-4B7D-A1AE-43B088B52C40}" presName="Name37" presStyleLbl="parChTrans1D4" presStyleIdx="0" presStyleCnt="4"/>
      <dgm:spPr/>
    </dgm:pt>
    <dgm:pt modelId="{563B6740-C8C0-479C-BD7D-B9F94E376FF7}" type="pres">
      <dgm:prSet presAssocID="{65A00DE9-3D21-464F-BA72-E1B0A4BB757E}" presName="hierRoot2" presStyleCnt="0">
        <dgm:presLayoutVars>
          <dgm:hierBranch val="init"/>
        </dgm:presLayoutVars>
      </dgm:prSet>
      <dgm:spPr/>
    </dgm:pt>
    <dgm:pt modelId="{5D9EEAD9-CBC8-46E2-BB4D-B805ECCC26DF}" type="pres">
      <dgm:prSet presAssocID="{65A00DE9-3D21-464F-BA72-E1B0A4BB757E}" presName="rootComposite" presStyleCnt="0"/>
      <dgm:spPr/>
    </dgm:pt>
    <dgm:pt modelId="{22C74983-907B-45B7-86E8-827FD03AD6DF}" type="pres">
      <dgm:prSet presAssocID="{65A00DE9-3D21-464F-BA72-E1B0A4BB757E}" presName="rootText" presStyleLbl="node4" presStyleIdx="0" presStyleCnt="4">
        <dgm:presLayoutVars>
          <dgm:chPref val="3"/>
        </dgm:presLayoutVars>
      </dgm:prSet>
      <dgm:spPr/>
    </dgm:pt>
    <dgm:pt modelId="{7C9DE739-C8D0-4353-AD83-A9740DEDBF8C}" type="pres">
      <dgm:prSet presAssocID="{65A00DE9-3D21-464F-BA72-E1B0A4BB757E}" presName="rootConnector" presStyleLbl="node4" presStyleIdx="0" presStyleCnt="4"/>
      <dgm:spPr/>
    </dgm:pt>
    <dgm:pt modelId="{BDF0AF4B-2C73-4E3C-AFDF-4687D2F38F3D}" type="pres">
      <dgm:prSet presAssocID="{65A00DE9-3D21-464F-BA72-E1B0A4BB757E}" presName="hierChild4" presStyleCnt="0"/>
      <dgm:spPr/>
    </dgm:pt>
    <dgm:pt modelId="{6274B91E-4E67-487E-BA11-4697C05E30F3}" type="pres">
      <dgm:prSet presAssocID="{CC6EEAD3-D4AB-44CF-A622-05E1E9DB1518}" presName="Name37" presStyleLbl="parChTrans1D4" presStyleIdx="1" presStyleCnt="4"/>
      <dgm:spPr/>
    </dgm:pt>
    <dgm:pt modelId="{F5B0C781-5320-4F53-85DC-88D87F96B2D0}" type="pres">
      <dgm:prSet presAssocID="{AF36085F-FCB7-4603-966E-FBA53A436C26}" presName="hierRoot2" presStyleCnt="0">
        <dgm:presLayoutVars>
          <dgm:hierBranch val="init"/>
        </dgm:presLayoutVars>
      </dgm:prSet>
      <dgm:spPr/>
    </dgm:pt>
    <dgm:pt modelId="{E6434216-165E-41BF-8ADE-90C3A741053D}" type="pres">
      <dgm:prSet presAssocID="{AF36085F-FCB7-4603-966E-FBA53A436C26}" presName="rootComposite" presStyleCnt="0"/>
      <dgm:spPr/>
    </dgm:pt>
    <dgm:pt modelId="{F8412A70-2290-4C16-8764-F2F7591E3704}" type="pres">
      <dgm:prSet presAssocID="{AF36085F-FCB7-4603-966E-FBA53A436C26}" presName="rootText" presStyleLbl="node4" presStyleIdx="1" presStyleCnt="4">
        <dgm:presLayoutVars>
          <dgm:chPref val="3"/>
        </dgm:presLayoutVars>
      </dgm:prSet>
      <dgm:spPr/>
    </dgm:pt>
    <dgm:pt modelId="{4AD77930-E3E3-4564-8C2A-EE040FB4DE5B}" type="pres">
      <dgm:prSet presAssocID="{AF36085F-FCB7-4603-966E-FBA53A436C26}" presName="rootConnector" presStyleLbl="node4" presStyleIdx="1" presStyleCnt="4"/>
      <dgm:spPr/>
    </dgm:pt>
    <dgm:pt modelId="{FF8C9D28-1E06-44AA-8F7A-A0B1D19E13AD}" type="pres">
      <dgm:prSet presAssocID="{AF36085F-FCB7-4603-966E-FBA53A436C26}" presName="hierChild4" presStyleCnt="0"/>
      <dgm:spPr/>
    </dgm:pt>
    <dgm:pt modelId="{CA2A2C68-B9A9-4D93-AA3A-24553D202741}" type="pres">
      <dgm:prSet presAssocID="{AF36085F-FCB7-4603-966E-FBA53A436C26}" presName="hierChild5" presStyleCnt="0"/>
      <dgm:spPr/>
    </dgm:pt>
    <dgm:pt modelId="{0E7605C3-FEC3-4D34-B746-162326F1BED4}" type="pres">
      <dgm:prSet presAssocID="{B463FBBA-9510-4280-A37B-31D9B412A48D}" presName="Name37" presStyleLbl="parChTrans1D4" presStyleIdx="2" presStyleCnt="4"/>
      <dgm:spPr/>
    </dgm:pt>
    <dgm:pt modelId="{8F467E4E-14D9-4DF5-A07D-BEA149C9C27B}" type="pres">
      <dgm:prSet presAssocID="{C0027AAC-DA57-4FDF-9CBE-D75B4FAB49B1}" presName="hierRoot2" presStyleCnt="0">
        <dgm:presLayoutVars>
          <dgm:hierBranch val="init"/>
        </dgm:presLayoutVars>
      </dgm:prSet>
      <dgm:spPr/>
    </dgm:pt>
    <dgm:pt modelId="{E0198346-81C5-4F6D-8430-19CAAABD4EE0}" type="pres">
      <dgm:prSet presAssocID="{C0027AAC-DA57-4FDF-9CBE-D75B4FAB49B1}" presName="rootComposite" presStyleCnt="0"/>
      <dgm:spPr/>
    </dgm:pt>
    <dgm:pt modelId="{FFFDD56E-E64F-4A98-9175-6DA2A0B46CB9}" type="pres">
      <dgm:prSet presAssocID="{C0027AAC-DA57-4FDF-9CBE-D75B4FAB49B1}" presName="rootText" presStyleLbl="node4" presStyleIdx="2" presStyleCnt="4">
        <dgm:presLayoutVars>
          <dgm:chPref val="3"/>
        </dgm:presLayoutVars>
      </dgm:prSet>
      <dgm:spPr/>
    </dgm:pt>
    <dgm:pt modelId="{5020E531-95F0-47CA-ABCD-4EA069CE5ED2}" type="pres">
      <dgm:prSet presAssocID="{C0027AAC-DA57-4FDF-9CBE-D75B4FAB49B1}" presName="rootConnector" presStyleLbl="node4" presStyleIdx="2" presStyleCnt="4"/>
      <dgm:spPr/>
    </dgm:pt>
    <dgm:pt modelId="{AE07D638-19E0-4998-95E6-529475998F20}" type="pres">
      <dgm:prSet presAssocID="{C0027AAC-DA57-4FDF-9CBE-D75B4FAB49B1}" presName="hierChild4" presStyleCnt="0"/>
      <dgm:spPr/>
    </dgm:pt>
    <dgm:pt modelId="{0CD6EE7A-CEC2-4557-BBCB-895CA40A511A}" type="pres">
      <dgm:prSet presAssocID="{C0027AAC-DA57-4FDF-9CBE-D75B4FAB49B1}" presName="hierChild5" presStyleCnt="0"/>
      <dgm:spPr/>
    </dgm:pt>
    <dgm:pt modelId="{C3CC9D38-69FF-493E-AA67-0F5381ED6574}" type="pres">
      <dgm:prSet presAssocID="{75D8CA36-158A-4835-816E-1F3F74549FCD}" presName="Name37" presStyleLbl="parChTrans1D4" presStyleIdx="3" presStyleCnt="4"/>
      <dgm:spPr/>
    </dgm:pt>
    <dgm:pt modelId="{4E3F3A96-7008-4659-B608-6ADA739F57F5}" type="pres">
      <dgm:prSet presAssocID="{626C0211-8D57-4558-9461-13754F1F407E}" presName="hierRoot2" presStyleCnt="0">
        <dgm:presLayoutVars>
          <dgm:hierBranch val="init"/>
        </dgm:presLayoutVars>
      </dgm:prSet>
      <dgm:spPr/>
    </dgm:pt>
    <dgm:pt modelId="{4F4402BA-7490-4795-A0C9-D07EED03280D}" type="pres">
      <dgm:prSet presAssocID="{626C0211-8D57-4558-9461-13754F1F407E}" presName="rootComposite" presStyleCnt="0"/>
      <dgm:spPr/>
    </dgm:pt>
    <dgm:pt modelId="{D5C6CF75-BF42-4E7B-88F5-A1B9E117F0B5}" type="pres">
      <dgm:prSet presAssocID="{626C0211-8D57-4558-9461-13754F1F407E}" presName="rootText" presStyleLbl="node4" presStyleIdx="3" presStyleCnt="4">
        <dgm:presLayoutVars>
          <dgm:chPref val="3"/>
        </dgm:presLayoutVars>
      </dgm:prSet>
      <dgm:spPr/>
    </dgm:pt>
    <dgm:pt modelId="{958D5AE6-1FB8-4F55-9DD7-B21ED7043AF1}" type="pres">
      <dgm:prSet presAssocID="{626C0211-8D57-4558-9461-13754F1F407E}" presName="rootConnector" presStyleLbl="node4" presStyleIdx="3" presStyleCnt="4"/>
      <dgm:spPr/>
    </dgm:pt>
    <dgm:pt modelId="{9C01737F-6AF9-4C56-8915-15CBDA546DB1}" type="pres">
      <dgm:prSet presAssocID="{626C0211-8D57-4558-9461-13754F1F407E}" presName="hierChild4" presStyleCnt="0"/>
      <dgm:spPr/>
    </dgm:pt>
    <dgm:pt modelId="{F16C9B83-8C4E-4F85-9E51-405B0A525B2D}" type="pres">
      <dgm:prSet presAssocID="{626C0211-8D57-4558-9461-13754F1F407E}" presName="hierChild5" presStyleCnt="0"/>
      <dgm:spPr/>
    </dgm:pt>
    <dgm:pt modelId="{5FD8738B-A1CD-4148-819F-349A9CA9F39F}" type="pres">
      <dgm:prSet presAssocID="{65A00DE9-3D21-464F-BA72-E1B0A4BB757E}" presName="hierChild5" presStyleCnt="0"/>
      <dgm:spPr/>
    </dgm:pt>
    <dgm:pt modelId="{BBBCEAAB-5EAA-444E-9F37-B6EBDE9E2BDC}" type="pres">
      <dgm:prSet presAssocID="{DC140A68-B17A-4D29-A66F-D7AE1150FDB6}" presName="hierChild5" presStyleCnt="0"/>
      <dgm:spPr/>
    </dgm:pt>
    <dgm:pt modelId="{B35A3B62-8805-4B2D-9F75-D1AA1262F33E}" type="pres">
      <dgm:prSet presAssocID="{DA22D78A-E03D-4DFB-A9AB-D85BCB6DC77B}" presName="Name37" presStyleLbl="parChTrans1D3" presStyleIdx="1" presStyleCnt="3"/>
      <dgm:spPr/>
    </dgm:pt>
    <dgm:pt modelId="{205AE54B-A7C8-4F98-8B34-B095A24257F3}" type="pres">
      <dgm:prSet presAssocID="{539717C8-4509-448F-990C-5C6B2632EA3F}" presName="hierRoot2" presStyleCnt="0">
        <dgm:presLayoutVars>
          <dgm:hierBranch val="init"/>
        </dgm:presLayoutVars>
      </dgm:prSet>
      <dgm:spPr/>
    </dgm:pt>
    <dgm:pt modelId="{2333B3A1-156B-46D5-A0DB-99448B68D5B4}" type="pres">
      <dgm:prSet presAssocID="{539717C8-4509-448F-990C-5C6B2632EA3F}" presName="rootComposite" presStyleCnt="0"/>
      <dgm:spPr/>
    </dgm:pt>
    <dgm:pt modelId="{FEFADB40-57EB-447E-ACFA-11FB0FE6B04E}" type="pres">
      <dgm:prSet presAssocID="{539717C8-4509-448F-990C-5C6B2632EA3F}" presName="rootText" presStyleLbl="node3" presStyleIdx="1" presStyleCnt="3">
        <dgm:presLayoutVars>
          <dgm:chPref val="3"/>
        </dgm:presLayoutVars>
      </dgm:prSet>
      <dgm:spPr/>
    </dgm:pt>
    <dgm:pt modelId="{00652350-C212-445B-A7A4-70E947E3EE5D}" type="pres">
      <dgm:prSet presAssocID="{539717C8-4509-448F-990C-5C6B2632EA3F}" presName="rootConnector" presStyleLbl="node3" presStyleIdx="1" presStyleCnt="3"/>
      <dgm:spPr/>
    </dgm:pt>
    <dgm:pt modelId="{E3EB3825-9B11-4B35-B3D3-6BD9097DF394}" type="pres">
      <dgm:prSet presAssocID="{539717C8-4509-448F-990C-5C6B2632EA3F}" presName="hierChild4" presStyleCnt="0"/>
      <dgm:spPr/>
    </dgm:pt>
    <dgm:pt modelId="{32E03F0E-2755-4B06-BC11-A205285C236D}" type="pres">
      <dgm:prSet presAssocID="{539717C8-4509-448F-990C-5C6B2632EA3F}" presName="hierChild5" presStyleCnt="0"/>
      <dgm:spPr/>
    </dgm:pt>
    <dgm:pt modelId="{A5C1B43B-57D1-4A05-BC05-9D31C1A23C2C}" type="pres">
      <dgm:prSet presAssocID="{70C23C5D-ED6C-43F3-90BA-6C44FF3BB158}" presName="Name37" presStyleLbl="parChTrans1D3" presStyleIdx="2" presStyleCnt="3"/>
      <dgm:spPr/>
    </dgm:pt>
    <dgm:pt modelId="{191C2919-7CBD-4971-A4DA-B7887F52D296}" type="pres">
      <dgm:prSet presAssocID="{E9DAAB09-1353-45D6-BEDE-2FCC02105D94}" presName="hierRoot2" presStyleCnt="0">
        <dgm:presLayoutVars>
          <dgm:hierBranch val="init"/>
        </dgm:presLayoutVars>
      </dgm:prSet>
      <dgm:spPr/>
    </dgm:pt>
    <dgm:pt modelId="{E71C47F8-A763-4559-AF36-8D5464AA34A3}" type="pres">
      <dgm:prSet presAssocID="{E9DAAB09-1353-45D6-BEDE-2FCC02105D94}" presName="rootComposite" presStyleCnt="0"/>
      <dgm:spPr/>
    </dgm:pt>
    <dgm:pt modelId="{780A1DD8-01D9-42D5-BFAD-5577E6D9EC3F}" type="pres">
      <dgm:prSet presAssocID="{E9DAAB09-1353-45D6-BEDE-2FCC02105D94}" presName="rootText" presStyleLbl="node3" presStyleIdx="2" presStyleCnt="3">
        <dgm:presLayoutVars>
          <dgm:chPref val="3"/>
        </dgm:presLayoutVars>
      </dgm:prSet>
      <dgm:spPr/>
    </dgm:pt>
    <dgm:pt modelId="{5B88F449-3D11-4F3E-B9BD-8B601E582940}" type="pres">
      <dgm:prSet presAssocID="{E9DAAB09-1353-45D6-BEDE-2FCC02105D94}" presName="rootConnector" presStyleLbl="node3" presStyleIdx="2" presStyleCnt="3"/>
      <dgm:spPr/>
    </dgm:pt>
    <dgm:pt modelId="{BE62C347-B6A7-4527-AD15-88269908B3E7}" type="pres">
      <dgm:prSet presAssocID="{E9DAAB09-1353-45D6-BEDE-2FCC02105D94}" presName="hierChild4" presStyleCnt="0"/>
      <dgm:spPr/>
    </dgm:pt>
    <dgm:pt modelId="{D01460AC-78CE-4520-97B8-75AE02C6BCB8}" type="pres">
      <dgm:prSet presAssocID="{E9DAAB09-1353-45D6-BEDE-2FCC02105D94}" presName="hierChild5" presStyleCnt="0"/>
      <dgm:spPr/>
    </dgm:pt>
    <dgm:pt modelId="{3991573A-2FA8-42D5-9765-BAB2F01C2085}" type="pres">
      <dgm:prSet presAssocID="{65A28706-492A-4F88-9504-B06601025F4B}" presName="hierChild5" presStyleCnt="0"/>
      <dgm:spPr/>
    </dgm:pt>
    <dgm:pt modelId="{8EE5E37C-3F55-4747-9924-F682B457657A}" type="pres">
      <dgm:prSet presAssocID="{4B8CF978-27F1-4595-B408-95906BCE44FD}" presName="Name37" presStyleLbl="parChTrans1D2" presStyleIdx="1" presStyleCnt="3"/>
      <dgm:spPr/>
    </dgm:pt>
    <dgm:pt modelId="{A90DE04B-F961-4BDB-9155-4D5B754DB13E}" type="pres">
      <dgm:prSet presAssocID="{F9C01FD4-4530-4436-85DD-7254050BD9D5}" presName="hierRoot2" presStyleCnt="0">
        <dgm:presLayoutVars>
          <dgm:hierBranch val="init"/>
        </dgm:presLayoutVars>
      </dgm:prSet>
      <dgm:spPr/>
    </dgm:pt>
    <dgm:pt modelId="{B2482D68-7C13-42F6-9BAA-2A8C95FFE7D1}" type="pres">
      <dgm:prSet presAssocID="{F9C01FD4-4530-4436-85DD-7254050BD9D5}" presName="rootComposite" presStyleCnt="0"/>
      <dgm:spPr/>
    </dgm:pt>
    <dgm:pt modelId="{31D3B452-9F0D-4968-BEA9-7233D02CD9FB}" type="pres">
      <dgm:prSet presAssocID="{F9C01FD4-4530-4436-85DD-7254050BD9D5}" presName="rootText" presStyleLbl="node2" presStyleIdx="1" presStyleCnt="3">
        <dgm:presLayoutVars>
          <dgm:chPref val="3"/>
        </dgm:presLayoutVars>
      </dgm:prSet>
      <dgm:spPr/>
    </dgm:pt>
    <dgm:pt modelId="{24126F77-F2B0-4F3E-8824-5FD2E963B2C7}" type="pres">
      <dgm:prSet presAssocID="{F9C01FD4-4530-4436-85DD-7254050BD9D5}" presName="rootConnector" presStyleLbl="node2" presStyleIdx="1" presStyleCnt="3"/>
      <dgm:spPr/>
    </dgm:pt>
    <dgm:pt modelId="{4972FBD6-83F6-43AF-86B7-9AA62C21FDD4}" type="pres">
      <dgm:prSet presAssocID="{F9C01FD4-4530-4436-85DD-7254050BD9D5}" presName="hierChild4" presStyleCnt="0"/>
      <dgm:spPr/>
    </dgm:pt>
    <dgm:pt modelId="{03F0FCD1-0BE1-4528-9694-BB11FC823B2C}" type="pres">
      <dgm:prSet presAssocID="{F9C01FD4-4530-4436-85DD-7254050BD9D5}" presName="hierChild5" presStyleCnt="0"/>
      <dgm:spPr/>
    </dgm:pt>
    <dgm:pt modelId="{72ECD182-ED5C-40CE-B055-226AC760D668}" type="pres">
      <dgm:prSet presAssocID="{4421CE78-A608-432E-83C2-EAAB1C6FC4B0}" presName="Name37" presStyleLbl="parChTrans1D2" presStyleIdx="2" presStyleCnt="3"/>
      <dgm:spPr/>
    </dgm:pt>
    <dgm:pt modelId="{48BF43B9-118B-4D21-90A8-DE9F21C31544}" type="pres">
      <dgm:prSet presAssocID="{AF99B3E6-AB86-4D7F-8D76-4CFB838901CB}" presName="hierRoot2" presStyleCnt="0">
        <dgm:presLayoutVars>
          <dgm:hierBranch val="init"/>
        </dgm:presLayoutVars>
      </dgm:prSet>
      <dgm:spPr/>
    </dgm:pt>
    <dgm:pt modelId="{D3862E48-975D-4CC7-9DA2-F8FF5FF1021A}" type="pres">
      <dgm:prSet presAssocID="{AF99B3E6-AB86-4D7F-8D76-4CFB838901CB}" presName="rootComposite" presStyleCnt="0"/>
      <dgm:spPr/>
    </dgm:pt>
    <dgm:pt modelId="{B6247C6E-C0AF-4537-B67C-4BF265E70E93}" type="pres">
      <dgm:prSet presAssocID="{AF99B3E6-AB86-4D7F-8D76-4CFB838901CB}" presName="rootText" presStyleLbl="node2" presStyleIdx="2" presStyleCnt="3">
        <dgm:presLayoutVars>
          <dgm:chPref val="3"/>
        </dgm:presLayoutVars>
      </dgm:prSet>
      <dgm:spPr/>
    </dgm:pt>
    <dgm:pt modelId="{7EBF8DFB-B27D-437C-A4D5-7403D21883F7}" type="pres">
      <dgm:prSet presAssocID="{AF99B3E6-AB86-4D7F-8D76-4CFB838901CB}" presName="rootConnector" presStyleLbl="node2" presStyleIdx="2" presStyleCnt="3"/>
      <dgm:spPr/>
    </dgm:pt>
    <dgm:pt modelId="{A0906CE1-E982-43E7-920F-29263134FEA6}" type="pres">
      <dgm:prSet presAssocID="{AF99B3E6-AB86-4D7F-8D76-4CFB838901CB}" presName="hierChild4" presStyleCnt="0"/>
      <dgm:spPr/>
    </dgm:pt>
    <dgm:pt modelId="{AEA1D888-6E37-43F0-A6DE-D3D4E42E30C0}" type="pres">
      <dgm:prSet presAssocID="{AF99B3E6-AB86-4D7F-8D76-4CFB838901CB}" presName="hierChild5" presStyleCnt="0"/>
      <dgm:spPr/>
    </dgm:pt>
    <dgm:pt modelId="{7A03C41B-7801-4ACB-8CFF-7D5A7398C952}" type="pres">
      <dgm:prSet presAssocID="{1F454FD7-7361-4160-A9DB-E5251DED3789}" presName="hierChild3" presStyleCnt="0"/>
      <dgm:spPr/>
    </dgm:pt>
  </dgm:ptLst>
  <dgm:cxnLst>
    <dgm:cxn modelId="{99E05206-2250-49D7-A8B8-95E3E396EF83}" type="presOf" srcId="{2D94382F-82D4-412E-86EC-804D57C4414C}" destId="{05C72B7C-80FA-4DC5-B0BE-EB3CCEA24A4C}" srcOrd="0" destOrd="0" presId="urn:microsoft.com/office/officeart/2005/8/layout/orgChart1"/>
    <dgm:cxn modelId="{0735BC10-BBCC-4B4F-98F3-46501A942600}" type="presOf" srcId="{E9DAAB09-1353-45D6-BEDE-2FCC02105D94}" destId="{780A1DD8-01D9-42D5-BFAD-5577E6D9EC3F}" srcOrd="0" destOrd="0" presId="urn:microsoft.com/office/officeart/2005/8/layout/orgChart1"/>
    <dgm:cxn modelId="{2A1D7E12-84F1-4227-8CB9-DC88DD1D593C}" type="presOf" srcId="{AF36085F-FCB7-4603-966E-FBA53A436C26}" destId="{4AD77930-E3E3-4564-8C2A-EE040FB4DE5B}" srcOrd="1" destOrd="0" presId="urn:microsoft.com/office/officeart/2005/8/layout/orgChart1"/>
    <dgm:cxn modelId="{8017C716-5902-46BB-9D33-7B851196968D}" type="presOf" srcId="{B463FBBA-9510-4280-A37B-31D9B412A48D}" destId="{0E7605C3-FEC3-4D34-B746-162326F1BED4}" srcOrd="0" destOrd="0" presId="urn:microsoft.com/office/officeart/2005/8/layout/orgChart1"/>
    <dgm:cxn modelId="{5F5BEC16-7966-4486-8AC9-3EEC93055BC3}" type="presOf" srcId="{539717C8-4509-448F-990C-5C6B2632EA3F}" destId="{FEFADB40-57EB-447E-ACFA-11FB0FE6B04E}" srcOrd="0" destOrd="0" presId="urn:microsoft.com/office/officeart/2005/8/layout/orgChart1"/>
    <dgm:cxn modelId="{4A64F818-DB89-4939-92DA-D869085E3640}" type="presOf" srcId="{CC6EEAD3-D4AB-44CF-A622-05E1E9DB1518}" destId="{6274B91E-4E67-487E-BA11-4697C05E30F3}" srcOrd="0" destOrd="0" presId="urn:microsoft.com/office/officeart/2005/8/layout/orgChart1"/>
    <dgm:cxn modelId="{CFAAEE1B-C2CA-4A4D-982C-D3FC10460EB6}" type="presOf" srcId="{DC140A68-B17A-4D29-A66F-D7AE1150FDB6}" destId="{23E4025F-6138-4332-A657-7F20DEF8053C}" srcOrd="1" destOrd="0" presId="urn:microsoft.com/office/officeart/2005/8/layout/orgChart1"/>
    <dgm:cxn modelId="{E8C2E11D-9312-4A44-BB08-3223C61AA12D}" type="presOf" srcId="{539717C8-4509-448F-990C-5C6B2632EA3F}" destId="{00652350-C212-445B-A7A4-70E947E3EE5D}" srcOrd="1" destOrd="0" presId="urn:microsoft.com/office/officeart/2005/8/layout/orgChart1"/>
    <dgm:cxn modelId="{C112D824-B7A1-490B-8B1C-0905887F8834}" type="presOf" srcId="{4B8CF978-27F1-4595-B408-95906BCE44FD}" destId="{8EE5E37C-3F55-4747-9924-F682B457657A}" srcOrd="0" destOrd="0" presId="urn:microsoft.com/office/officeart/2005/8/layout/orgChart1"/>
    <dgm:cxn modelId="{BA1A752A-277A-4848-9646-5FFE36341657}" type="presOf" srcId="{AF36085F-FCB7-4603-966E-FBA53A436C26}" destId="{F8412A70-2290-4C16-8764-F2F7591E3704}" srcOrd="0" destOrd="0" presId="urn:microsoft.com/office/officeart/2005/8/layout/orgChart1"/>
    <dgm:cxn modelId="{CE82AF2A-BF69-489C-98AF-AF8372334866}" type="presOf" srcId="{AF99B3E6-AB86-4D7F-8D76-4CFB838901CB}" destId="{B6247C6E-C0AF-4537-B67C-4BF265E70E93}" srcOrd="0" destOrd="0" presId="urn:microsoft.com/office/officeart/2005/8/layout/orgChart1"/>
    <dgm:cxn modelId="{A5BDE32B-4A94-4139-8C86-C91CC481B4BC}" srcId="{1F454FD7-7361-4160-A9DB-E5251DED3789}" destId="{F9C01FD4-4530-4436-85DD-7254050BD9D5}" srcOrd="1" destOrd="0" parTransId="{4B8CF978-27F1-4595-B408-95906BCE44FD}" sibTransId="{B7BDA6BB-C63F-4B90-B341-396F11D1AD30}"/>
    <dgm:cxn modelId="{A465D32C-69AE-4831-B266-D847AA09672E}" type="presOf" srcId="{1F454FD7-7361-4160-A9DB-E5251DED3789}" destId="{BA99661F-247B-4084-85CB-8A4A58A83CF9}" srcOrd="1" destOrd="0" presId="urn:microsoft.com/office/officeart/2005/8/layout/orgChart1"/>
    <dgm:cxn modelId="{24287E2D-D17E-45D7-BCB9-33066A49AF4F}" srcId="{65A28706-492A-4F88-9504-B06601025F4B}" destId="{539717C8-4509-448F-990C-5C6B2632EA3F}" srcOrd="1" destOrd="0" parTransId="{DA22D78A-E03D-4DFB-A9AB-D85BCB6DC77B}" sibTransId="{122E9E8D-A6A4-4830-A2C9-9D157F9D87FF}"/>
    <dgm:cxn modelId="{BC9ED42F-9438-4FF9-9CCC-B72637FD5E13}" type="presOf" srcId="{613A91C2-478C-4872-8555-C2A95E5454AC}" destId="{83CD3CBC-BC6F-47B1-98CC-B1CE40277DE4}" srcOrd="0" destOrd="0" presId="urn:microsoft.com/office/officeart/2005/8/layout/orgChart1"/>
    <dgm:cxn modelId="{3E171F39-CF08-4B75-BF6C-9420013A3ACE}" srcId="{65A00DE9-3D21-464F-BA72-E1B0A4BB757E}" destId="{AF36085F-FCB7-4603-966E-FBA53A436C26}" srcOrd="0" destOrd="0" parTransId="{CC6EEAD3-D4AB-44CF-A622-05E1E9DB1518}" sibTransId="{6005A8C8-99A4-4186-8763-3B88AE72E8B8}"/>
    <dgm:cxn modelId="{6937215C-6846-499E-9C59-31A31D135B5C}" srcId="{65A28706-492A-4F88-9504-B06601025F4B}" destId="{E9DAAB09-1353-45D6-BEDE-2FCC02105D94}" srcOrd="2" destOrd="0" parTransId="{70C23C5D-ED6C-43F3-90BA-6C44FF3BB158}" sibTransId="{190566E3-722D-4508-AFDC-7314D616A82C}"/>
    <dgm:cxn modelId="{451E465E-ABD9-4D41-95EC-CC396963C5EF}" type="presOf" srcId="{70C23C5D-ED6C-43F3-90BA-6C44FF3BB158}" destId="{A5C1B43B-57D1-4A05-BC05-9D31C1A23C2C}" srcOrd="0" destOrd="0" presId="urn:microsoft.com/office/officeart/2005/8/layout/orgChart1"/>
    <dgm:cxn modelId="{A6A54163-EAB8-4A43-812E-1F9BE979EC35}" srcId="{1F454FD7-7361-4160-A9DB-E5251DED3789}" destId="{65A28706-492A-4F88-9504-B06601025F4B}" srcOrd="0" destOrd="0" parTransId="{2D94382F-82D4-412E-86EC-804D57C4414C}" sibTransId="{B51D46AB-9C73-4FAD-A915-924CECDDCF15}"/>
    <dgm:cxn modelId="{0FB20348-46EB-4869-875B-281A95051908}" srcId="{65A00DE9-3D21-464F-BA72-E1B0A4BB757E}" destId="{626C0211-8D57-4558-9461-13754F1F407E}" srcOrd="2" destOrd="0" parTransId="{75D8CA36-158A-4835-816E-1F3F74549FCD}" sibTransId="{A72E9196-044F-42DE-9A2C-97948970231B}"/>
    <dgm:cxn modelId="{51C8F068-FD29-4985-BAA9-43E20B175318}" type="presOf" srcId="{AF99B3E6-AB86-4D7F-8D76-4CFB838901CB}" destId="{7EBF8DFB-B27D-437C-A4D5-7403D21883F7}" srcOrd="1" destOrd="0" presId="urn:microsoft.com/office/officeart/2005/8/layout/orgChart1"/>
    <dgm:cxn modelId="{5C8F2349-793A-483C-B871-0223EE2DB829}" srcId="{B23480F9-510C-4192-A538-1EE4B3EE1D46}" destId="{1F454FD7-7361-4160-A9DB-E5251DED3789}" srcOrd="0" destOrd="0" parTransId="{F1549932-8033-49B1-90E3-D83B226B3C15}" sibTransId="{CE2EF5C1-72CF-4069-AFFA-EB1C963DB193}"/>
    <dgm:cxn modelId="{F46FE449-24F1-4E9A-A311-AC44ADF13205}" type="presOf" srcId="{F9C01FD4-4530-4436-85DD-7254050BD9D5}" destId="{24126F77-F2B0-4F3E-8824-5FD2E963B2C7}" srcOrd="1" destOrd="0" presId="urn:microsoft.com/office/officeart/2005/8/layout/orgChart1"/>
    <dgm:cxn modelId="{11DB894B-BE62-4B08-A9A5-204988F1C0A4}" type="presOf" srcId="{65A00DE9-3D21-464F-BA72-E1B0A4BB757E}" destId="{7C9DE739-C8D0-4353-AD83-A9740DEDBF8C}" srcOrd="1" destOrd="0" presId="urn:microsoft.com/office/officeart/2005/8/layout/orgChart1"/>
    <dgm:cxn modelId="{3A6ADC4C-B150-44DC-8939-BF070D74BBEF}" srcId="{65A00DE9-3D21-464F-BA72-E1B0A4BB757E}" destId="{C0027AAC-DA57-4FDF-9CBE-D75B4FAB49B1}" srcOrd="1" destOrd="0" parTransId="{B463FBBA-9510-4280-A37B-31D9B412A48D}" sibTransId="{4DE2D23E-E405-4373-86F5-ECD81E4876E9}"/>
    <dgm:cxn modelId="{25084570-2B20-4154-AA93-BF0E15447A0A}" type="presOf" srcId="{65A28706-492A-4F88-9504-B06601025F4B}" destId="{196646A1-AC9A-422A-ABAE-4547B9D2301A}" srcOrd="1" destOrd="0" presId="urn:microsoft.com/office/officeart/2005/8/layout/orgChart1"/>
    <dgm:cxn modelId="{CCEE1D76-F673-4BA4-9272-93B4EE9459C9}" type="presOf" srcId="{626C0211-8D57-4558-9461-13754F1F407E}" destId="{958D5AE6-1FB8-4F55-9DD7-B21ED7043AF1}" srcOrd="1" destOrd="0" presId="urn:microsoft.com/office/officeart/2005/8/layout/orgChart1"/>
    <dgm:cxn modelId="{F9505758-627D-4A0F-B436-6AD1D5E698C1}" type="presOf" srcId="{F9C01FD4-4530-4436-85DD-7254050BD9D5}" destId="{31D3B452-9F0D-4968-BEA9-7233D02CD9FB}" srcOrd="0" destOrd="0" presId="urn:microsoft.com/office/officeart/2005/8/layout/orgChart1"/>
    <dgm:cxn modelId="{D295658E-5E31-43D0-BB96-3CA4A1F542D0}" type="presOf" srcId="{EE62293C-7F7B-4B7D-A1AE-43B088B52C40}" destId="{387BB087-3F96-4DC8-BF1E-87D8B302F918}" srcOrd="0" destOrd="0" presId="urn:microsoft.com/office/officeart/2005/8/layout/orgChart1"/>
    <dgm:cxn modelId="{1E005390-35BB-419B-8B22-D6F83BB5B0D1}" type="presOf" srcId="{4421CE78-A608-432E-83C2-EAAB1C6FC4B0}" destId="{72ECD182-ED5C-40CE-B055-226AC760D668}" srcOrd="0" destOrd="0" presId="urn:microsoft.com/office/officeart/2005/8/layout/orgChart1"/>
    <dgm:cxn modelId="{9C2A429C-A953-4F5E-8A8F-8A8F17BA9604}" type="presOf" srcId="{75D8CA36-158A-4835-816E-1F3F74549FCD}" destId="{C3CC9D38-69FF-493E-AA67-0F5381ED6574}" srcOrd="0" destOrd="0" presId="urn:microsoft.com/office/officeart/2005/8/layout/orgChart1"/>
    <dgm:cxn modelId="{871B929C-E0DF-4FA5-A992-819674555845}" type="presOf" srcId="{C0027AAC-DA57-4FDF-9CBE-D75B4FAB49B1}" destId="{FFFDD56E-E64F-4A98-9175-6DA2A0B46CB9}" srcOrd="0" destOrd="0" presId="urn:microsoft.com/office/officeart/2005/8/layout/orgChart1"/>
    <dgm:cxn modelId="{181E7BB0-AE5E-4955-8A87-932686FD96EF}" srcId="{DC140A68-B17A-4D29-A66F-D7AE1150FDB6}" destId="{65A00DE9-3D21-464F-BA72-E1B0A4BB757E}" srcOrd="0" destOrd="0" parTransId="{EE62293C-7F7B-4B7D-A1AE-43B088B52C40}" sibTransId="{F05D0850-39FA-4444-8CA9-3EDF92DD999A}"/>
    <dgm:cxn modelId="{66343CB1-DDD6-46B1-B36E-643602D4E1CC}" type="presOf" srcId="{65A00DE9-3D21-464F-BA72-E1B0A4BB757E}" destId="{22C74983-907B-45B7-86E8-827FD03AD6DF}" srcOrd="0" destOrd="0" presId="urn:microsoft.com/office/officeart/2005/8/layout/orgChart1"/>
    <dgm:cxn modelId="{A5C1D2B2-707D-412F-B731-A1F3E258FECC}" type="presOf" srcId="{B23480F9-510C-4192-A538-1EE4B3EE1D46}" destId="{681A1AC9-9564-4D3F-906B-712A3032C3A3}" srcOrd="0" destOrd="0" presId="urn:microsoft.com/office/officeart/2005/8/layout/orgChart1"/>
    <dgm:cxn modelId="{E4C5F0B2-79E1-4E39-84FB-D5AD0B8482DA}" type="presOf" srcId="{1F454FD7-7361-4160-A9DB-E5251DED3789}" destId="{5C4C8352-DD96-4561-B393-C5D90A93434A}" srcOrd="0" destOrd="0" presId="urn:microsoft.com/office/officeart/2005/8/layout/orgChart1"/>
    <dgm:cxn modelId="{F1BB27B5-54F0-4D06-866A-61B2C1F82219}" srcId="{65A28706-492A-4F88-9504-B06601025F4B}" destId="{DC140A68-B17A-4D29-A66F-D7AE1150FDB6}" srcOrd="0" destOrd="0" parTransId="{613A91C2-478C-4872-8555-C2A95E5454AC}" sibTransId="{3F4E2679-067E-4C0C-8F6B-C93B69817BAE}"/>
    <dgm:cxn modelId="{BB87D7C5-D571-4009-B570-B5E38DB97823}" type="presOf" srcId="{DC140A68-B17A-4D29-A66F-D7AE1150FDB6}" destId="{AA97EA25-C027-4DEA-AA3F-1EAB6A519DA3}" srcOrd="0" destOrd="0" presId="urn:microsoft.com/office/officeart/2005/8/layout/orgChart1"/>
    <dgm:cxn modelId="{C2C743C7-43C3-469C-AA3B-6FA2D7432DCF}" type="presOf" srcId="{C0027AAC-DA57-4FDF-9CBE-D75B4FAB49B1}" destId="{5020E531-95F0-47CA-ABCD-4EA069CE5ED2}" srcOrd="1" destOrd="0" presId="urn:microsoft.com/office/officeart/2005/8/layout/orgChart1"/>
    <dgm:cxn modelId="{D25CF0C7-8E14-4170-BF89-F855F340B7C9}" type="presOf" srcId="{65A28706-492A-4F88-9504-B06601025F4B}" destId="{82898F0A-8ACE-4A15-8824-D3B2C466AF8A}" srcOrd="0" destOrd="0" presId="urn:microsoft.com/office/officeart/2005/8/layout/orgChart1"/>
    <dgm:cxn modelId="{43EA08CE-D0C9-4AB1-8DA9-74C3C8747902}" type="presOf" srcId="{626C0211-8D57-4558-9461-13754F1F407E}" destId="{D5C6CF75-BF42-4E7B-88F5-A1B9E117F0B5}" srcOrd="0" destOrd="0" presId="urn:microsoft.com/office/officeart/2005/8/layout/orgChart1"/>
    <dgm:cxn modelId="{A780A6D4-8C96-48E8-854D-12BA3369DFC8}" type="presOf" srcId="{DA22D78A-E03D-4DFB-A9AB-D85BCB6DC77B}" destId="{B35A3B62-8805-4B2D-9F75-D1AA1262F33E}" srcOrd="0" destOrd="0" presId="urn:microsoft.com/office/officeart/2005/8/layout/orgChart1"/>
    <dgm:cxn modelId="{76A2DBEC-0AEF-4E1F-BF2E-0A9504F1F67A}" srcId="{1F454FD7-7361-4160-A9DB-E5251DED3789}" destId="{AF99B3E6-AB86-4D7F-8D76-4CFB838901CB}" srcOrd="2" destOrd="0" parTransId="{4421CE78-A608-432E-83C2-EAAB1C6FC4B0}" sibTransId="{FD7255BF-5C66-4C74-A21C-9C39CEDDEFE6}"/>
    <dgm:cxn modelId="{AD94ABFB-703E-4D67-8364-4A47E623893A}" type="presOf" srcId="{E9DAAB09-1353-45D6-BEDE-2FCC02105D94}" destId="{5B88F449-3D11-4F3E-B9BD-8B601E582940}" srcOrd="1" destOrd="0" presId="urn:microsoft.com/office/officeart/2005/8/layout/orgChart1"/>
    <dgm:cxn modelId="{87847054-2EDC-45E1-98E9-932376C3CE16}" type="presParOf" srcId="{681A1AC9-9564-4D3F-906B-712A3032C3A3}" destId="{3482F046-6091-41DF-88B6-4B4720AAA5E7}" srcOrd="0" destOrd="0" presId="urn:microsoft.com/office/officeart/2005/8/layout/orgChart1"/>
    <dgm:cxn modelId="{1ADB51AD-3171-4241-A69D-A7900CD9FAC0}" type="presParOf" srcId="{3482F046-6091-41DF-88B6-4B4720AAA5E7}" destId="{9CA8EED5-C45B-4A69-9246-E16E87552020}" srcOrd="0" destOrd="0" presId="urn:microsoft.com/office/officeart/2005/8/layout/orgChart1"/>
    <dgm:cxn modelId="{90D45F87-7472-401C-BDDA-344B64044937}" type="presParOf" srcId="{9CA8EED5-C45B-4A69-9246-E16E87552020}" destId="{5C4C8352-DD96-4561-B393-C5D90A93434A}" srcOrd="0" destOrd="0" presId="urn:microsoft.com/office/officeart/2005/8/layout/orgChart1"/>
    <dgm:cxn modelId="{48D5FAB2-E31F-465B-BDA5-A1C35FA47137}" type="presParOf" srcId="{9CA8EED5-C45B-4A69-9246-E16E87552020}" destId="{BA99661F-247B-4084-85CB-8A4A58A83CF9}" srcOrd="1" destOrd="0" presId="urn:microsoft.com/office/officeart/2005/8/layout/orgChart1"/>
    <dgm:cxn modelId="{0DE0A88F-C63F-4262-9DC9-2DD8D1756444}" type="presParOf" srcId="{3482F046-6091-41DF-88B6-4B4720AAA5E7}" destId="{86081684-CA4A-41D7-BCB0-0E301842B085}" srcOrd="1" destOrd="0" presId="urn:microsoft.com/office/officeart/2005/8/layout/orgChart1"/>
    <dgm:cxn modelId="{CAB27A16-9D45-4C19-92D7-17B6A96759D1}" type="presParOf" srcId="{86081684-CA4A-41D7-BCB0-0E301842B085}" destId="{05C72B7C-80FA-4DC5-B0BE-EB3CCEA24A4C}" srcOrd="0" destOrd="0" presId="urn:microsoft.com/office/officeart/2005/8/layout/orgChart1"/>
    <dgm:cxn modelId="{3D54344E-A8C8-4187-8D19-9944B3CB594B}" type="presParOf" srcId="{86081684-CA4A-41D7-BCB0-0E301842B085}" destId="{1F3CC919-A45F-4685-8488-CB1665280E9B}" srcOrd="1" destOrd="0" presId="urn:microsoft.com/office/officeart/2005/8/layout/orgChart1"/>
    <dgm:cxn modelId="{80167443-5B9A-4E14-A3FD-9F716AAB29B1}" type="presParOf" srcId="{1F3CC919-A45F-4685-8488-CB1665280E9B}" destId="{1EEA6859-A23A-4FF0-A013-B25049619ABB}" srcOrd="0" destOrd="0" presId="urn:microsoft.com/office/officeart/2005/8/layout/orgChart1"/>
    <dgm:cxn modelId="{7AFB3EA0-FB43-403B-9579-CF47563F8ED0}" type="presParOf" srcId="{1EEA6859-A23A-4FF0-A013-B25049619ABB}" destId="{82898F0A-8ACE-4A15-8824-D3B2C466AF8A}" srcOrd="0" destOrd="0" presId="urn:microsoft.com/office/officeart/2005/8/layout/orgChart1"/>
    <dgm:cxn modelId="{97E2DD45-9979-4DCF-85AE-1CDCD7F9120C}" type="presParOf" srcId="{1EEA6859-A23A-4FF0-A013-B25049619ABB}" destId="{196646A1-AC9A-422A-ABAE-4547B9D2301A}" srcOrd="1" destOrd="0" presId="urn:microsoft.com/office/officeart/2005/8/layout/orgChart1"/>
    <dgm:cxn modelId="{F2D21143-39CE-4DE8-B252-9936EDB6D15D}" type="presParOf" srcId="{1F3CC919-A45F-4685-8488-CB1665280E9B}" destId="{61FF9CC5-AE55-41A7-9288-386D1634C09B}" srcOrd="1" destOrd="0" presId="urn:microsoft.com/office/officeart/2005/8/layout/orgChart1"/>
    <dgm:cxn modelId="{BBCD138D-3A5F-44F9-BA1B-7B98D9E7743E}" type="presParOf" srcId="{61FF9CC5-AE55-41A7-9288-386D1634C09B}" destId="{83CD3CBC-BC6F-47B1-98CC-B1CE40277DE4}" srcOrd="0" destOrd="0" presId="urn:microsoft.com/office/officeart/2005/8/layout/orgChart1"/>
    <dgm:cxn modelId="{E7C51B9B-19EB-4188-A584-0E731DD09E7D}" type="presParOf" srcId="{61FF9CC5-AE55-41A7-9288-386D1634C09B}" destId="{CCDC7507-437E-4287-B7A1-3B56C20A3CAD}" srcOrd="1" destOrd="0" presId="urn:microsoft.com/office/officeart/2005/8/layout/orgChart1"/>
    <dgm:cxn modelId="{A1727E8F-A5D6-42AE-BD01-1D7C16FE19E4}" type="presParOf" srcId="{CCDC7507-437E-4287-B7A1-3B56C20A3CAD}" destId="{CAED6839-A628-484E-BBED-630187B17C31}" srcOrd="0" destOrd="0" presId="urn:microsoft.com/office/officeart/2005/8/layout/orgChart1"/>
    <dgm:cxn modelId="{7FE5D679-2C71-4C86-94C0-D71093CD4B57}" type="presParOf" srcId="{CAED6839-A628-484E-BBED-630187B17C31}" destId="{AA97EA25-C027-4DEA-AA3F-1EAB6A519DA3}" srcOrd="0" destOrd="0" presId="urn:microsoft.com/office/officeart/2005/8/layout/orgChart1"/>
    <dgm:cxn modelId="{7BA7EB65-5088-48DE-BEEC-BA601A8353E3}" type="presParOf" srcId="{CAED6839-A628-484E-BBED-630187B17C31}" destId="{23E4025F-6138-4332-A657-7F20DEF8053C}" srcOrd="1" destOrd="0" presId="urn:microsoft.com/office/officeart/2005/8/layout/orgChart1"/>
    <dgm:cxn modelId="{E3DBEC8F-3834-41CF-AB33-D7797E60CFF6}" type="presParOf" srcId="{CCDC7507-437E-4287-B7A1-3B56C20A3CAD}" destId="{29C6014F-33DF-405D-BECC-028C88C0781F}" srcOrd="1" destOrd="0" presId="urn:microsoft.com/office/officeart/2005/8/layout/orgChart1"/>
    <dgm:cxn modelId="{31B7DE48-E7DE-46B7-A80C-DB6BA1C92B3A}" type="presParOf" srcId="{29C6014F-33DF-405D-BECC-028C88C0781F}" destId="{387BB087-3F96-4DC8-BF1E-87D8B302F918}" srcOrd="0" destOrd="0" presId="urn:microsoft.com/office/officeart/2005/8/layout/orgChart1"/>
    <dgm:cxn modelId="{0840AB46-3828-4847-A24B-DBD7739E2F50}" type="presParOf" srcId="{29C6014F-33DF-405D-BECC-028C88C0781F}" destId="{563B6740-C8C0-479C-BD7D-B9F94E376FF7}" srcOrd="1" destOrd="0" presId="urn:microsoft.com/office/officeart/2005/8/layout/orgChart1"/>
    <dgm:cxn modelId="{C8864A51-554E-4852-BCDF-123DEB1B360D}" type="presParOf" srcId="{563B6740-C8C0-479C-BD7D-B9F94E376FF7}" destId="{5D9EEAD9-CBC8-46E2-BB4D-B805ECCC26DF}" srcOrd="0" destOrd="0" presId="urn:microsoft.com/office/officeart/2005/8/layout/orgChart1"/>
    <dgm:cxn modelId="{9174633D-58E5-4403-B290-501ACB3C1A08}" type="presParOf" srcId="{5D9EEAD9-CBC8-46E2-BB4D-B805ECCC26DF}" destId="{22C74983-907B-45B7-86E8-827FD03AD6DF}" srcOrd="0" destOrd="0" presId="urn:microsoft.com/office/officeart/2005/8/layout/orgChart1"/>
    <dgm:cxn modelId="{FF8365C1-7755-4356-8838-E082F2A158A5}" type="presParOf" srcId="{5D9EEAD9-CBC8-46E2-BB4D-B805ECCC26DF}" destId="{7C9DE739-C8D0-4353-AD83-A9740DEDBF8C}" srcOrd="1" destOrd="0" presId="urn:microsoft.com/office/officeart/2005/8/layout/orgChart1"/>
    <dgm:cxn modelId="{75CB93D8-A420-4C74-AD88-BC42EAC30AAC}" type="presParOf" srcId="{563B6740-C8C0-479C-BD7D-B9F94E376FF7}" destId="{BDF0AF4B-2C73-4E3C-AFDF-4687D2F38F3D}" srcOrd="1" destOrd="0" presId="urn:microsoft.com/office/officeart/2005/8/layout/orgChart1"/>
    <dgm:cxn modelId="{298BFEB5-BD02-4470-9E62-C31B8CA24480}" type="presParOf" srcId="{BDF0AF4B-2C73-4E3C-AFDF-4687D2F38F3D}" destId="{6274B91E-4E67-487E-BA11-4697C05E30F3}" srcOrd="0" destOrd="0" presId="urn:microsoft.com/office/officeart/2005/8/layout/orgChart1"/>
    <dgm:cxn modelId="{C630E8C1-A917-402A-BDFE-6FDC9CA369A9}" type="presParOf" srcId="{BDF0AF4B-2C73-4E3C-AFDF-4687D2F38F3D}" destId="{F5B0C781-5320-4F53-85DC-88D87F96B2D0}" srcOrd="1" destOrd="0" presId="urn:microsoft.com/office/officeart/2005/8/layout/orgChart1"/>
    <dgm:cxn modelId="{334601EA-D327-403F-A556-F9E70F45E65D}" type="presParOf" srcId="{F5B0C781-5320-4F53-85DC-88D87F96B2D0}" destId="{E6434216-165E-41BF-8ADE-90C3A741053D}" srcOrd="0" destOrd="0" presId="urn:microsoft.com/office/officeart/2005/8/layout/orgChart1"/>
    <dgm:cxn modelId="{9D147372-D57F-4C52-8376-E96EA7C316CD}" type="presParOf" srcId="{E6434216-165E-41BF-8ADE-90C3A741053D}" destId="{F8412A70-2290-4C16-8764-F2F7591E3704}" srcOrd="0" destOrd="0" presId="urn:microsoft.com/office/officeart/2005/8/layout/orgChart1"/>
    <dgm:cxn modelId="{129B8E5F-2544-46A6-B20C-3E87C95EA858}" type="presParOf" srcId="{E6434216-165E-41BF-8ADE-90C3A741053D}" destId="{4AD77930-E3E3-4564-8C2A-EE040FB4DE5B}" srcOrd="1" destOrd="0" presId="urn:microsoft.com/office/officeart/2005/8/layout/orgChart1"/>
    <dgm:cxn modelId="{8F96348C-A092-4308-8DF6-00FB861D1EF5}" type="presParOf" srcId="{F5B0C781-5320-4F53-85DC-88D87F96B2D0}" destId="{FF8C9D28-1E06-44AA-8F7A-A0B1D19E13AD}" srcOrd="1" destOrd="0" presId="urn:microsoft.com/office/officeart/2005/8/layout/orgChart1"/>
    <dgm:cxn modelId="{95F89793-78A1-4E57-8579-4F45C088CBC5}" type="presParOf" srcId="{F5B0C781-5320-4F53-85DC-88D87F96B2D0}" destId="{CA2A2C68-B9A9-4D93-AA3A-24553D202741}" srcOrd="2" destOrd="0" presId="urn:microsoft.com/office/officeart/2005/8/layout/orgChart1"/>
    <dgm:cxn modelId="{2B34A0F4-1A06-47EF-81D4-4A082DD10639}" type="presParOf" srcId="{BDF0AF4B-2C73-4E3C-AFDF-4687D2F38F3D}" destId="{0E7605C3-FEC3-4D34-B746-162326F1BED4}" srcOrd="2" destOrd="0" presId="urn:microsoft.com/office/officeart/2005/8/layout/orgChart1"/>
    <dgm:cxn modelId="{88A87029-FAFE-4420-9A71-993FA52D0D6A}" type="presParOf" srcId="{BDF0AF4B-2C73-4E3C-AFDF-4687D2F38F3D}" destId="{8F467E4E-14D9-4DF5-A07D-BEA149C9C27B}" srcOrd="3" destOrd="0" presId="urn:microsoft.com/office/officeart/2005/8/layout/orgChart1"/>
    <dgm:cxn modelId="{AAA6710D-E2D7-4CAB-B07E-27B8812E34FE}" type="presParOf" srcId="{8F467E4E-14D9-4DF5-A07D-BEA149C9C27B}" destId="{E0198346-81C5-4F6D-8430-19CAAABD4EE0}" srcOrd="0" destOrd="0" presId="urn:microsoft.com/office/officeart/2005/8/layout/orgChart1"/>
    <dgm:cxn modelId="{DCC2573F-0B2D-462C-87A0-6CA2DF743FBD}" type="presParOf" srcId="{E0198346-81C5-4F6D-8430-19CAAABD4EE0}" destId="{FFFDD56E-E64F-4A98-9175-6DA2A0B46CB9}" srcOrd="0" destOrd="0" presId="urn:microsoft.com/office/officeart/2005/8/layout/orgChart1"/>
    <dgm:cxn modelId="{1976D43F-0906-42EF-B3A7-1085D47D17C4}" type="presParOf" srcId="{E0198346-81C5-4F6D-8430-19CAAABD4EE0}" destId="{5020E531-95F0-47CA-ABCD-4EA069CE5ED2}" srcOrd="1" destOrd="0" presId="urn:microsoft.com/office/officeart/2005/8/layout/orgChart1"/>
    <dgm:cxn modelId="{FE71AC22-1142-4945-956F-FAB4EF0F7AD1}" type="presParOf" srcId="{8F467E4E-14D9-4DF5-A07D-BEA149C9C27B}" destId="{AE07D638-19E0-4998-95E6-529475998F20}" srcOrd="1" destOrd="0" presId="urn:microsoft.com/office/officeart/2005/8/layout/orgChart1"/>
    <dgm:cxn modelId="{346AC222-146B-4DAF-AD38-3D2516B0E64F}" type="presParOf" srcId="{8F467E4E-14D9-4DF5-A07D-BEA149C9C27B}" destId="{0CD6EE7A-CEC2-4557-BBCB-895CA40A511A}" srcOrd="2" destOrd="0" presId="urn:microsoft.com/office/officeart/2005/8/layout/orgChart1"/>
    <dgm:cxn modelId="{F5284628-4A20-45E1-BC0D-681833CA7662}" type="presParOf" srcId="{BDF0AF4B-2C73-4E3C-AFDF-4687D2F38F3D}" destId="{C3CC9D38-69FF-493E-AA67-0F5381ED6574}" srcOrd="4" destOrd="0" presId="urn:microsoft.com/office/officeart/2005/8/layout/orgChart1"/>
    <dgm:cxn modelId="{FE4F46BA-D424-4017-A7E9-061A2721188A}" type="presParOf" srcId="{BDF0AF4B-2C73-4E3C-AFDF-4687D2F38F3D}" destId="{4E3F3A96-7008-4659-B608-6ADA739F57F5}" srcOrd="5" destOrd="0" presId="urn:microsoft.com/office/officeart/2005/8/layout/orgChart1"/>
    <dgm:cxn modelId="{32A56CEF-70C2-4DAC-A44C-560C10AD8D8F}" type="presParOf" srcId="{4E3F3A96-7008-4659-B608-6ADA739F57F5}" destId="{4F4402BA-7490-4795-A0C9-D07EED03280D}" srcOrd="0" destOrd="0" presId="urn:microsoft.com/office/officeart/2005/8/layout/orgChart1"/>
    <dgm:cxn modelId="{CACFFBC7-5EEE-4C30-B8E9-AAA575461200}" type="presParOf" srcId="{4F4402BA-7490-4795-A0C9-D07EED03280D}" destId="{D5C6CF75-BF42-4E7B-88F5-A1B9E117F0B5}" srcOrd="0" destOrd="0" presId="urn:microsoft.com/office/officeart/2005/8/layout/orgChart1"/>
    <dgm:cxn modelId="{4943F984-E6A3-4940-B0EA-9A171690CB53}" type="presParOf" srcId="{4F4402BA-7490-4795-A0C9-D07EED03280D}" destId="{958D5AE6-1FB8-4F55-9DD7-B21ED7043AF1}" srcOrd="1" destOrd="0" presId="urn:microsoft.com/office/officeart/2005/8/layout/orgChart1"/>
    <dgm:cxn modelId="{A36C8952-667A-44EC-9B57-2DE7F02E2A26}" type="presParOf" srcId="{4E3F3A96-7008-4659-B608-6ADA739F57F5}" destId="{9C01737F-6AF9-4C56-8915-15CBDA546DB1}" srcOrd="1" destOrd="0" presId="urn:microsoft.com/office/officeart/2005/8/layout/orgChart1"/>
    <dgm:cxn modelId="{AA2E8619-7945-4D0B-ACD0-C826BAD4CADD}" type="presParOf" srcId="{4E3F3A96-7008-4659-B608-6ADA739F57F5}" destId="{F16C9B83-8C4E-4F85-9E51-405B0A525B2D}" srcOrd="2" destOrd="0" presId="urn:microsoft.com/office/officeart/2005/8/layout/orgChart1"/>
    <dgm:cxn modelId="{4BF7E35C-021A-4439-B63A-B95C199194CF}" type="presParOf" srcId="{563B6740-C8C0-479C-BD7D-B9F94E376FF7}" destId="{5FD8738B-A1CD-4148-819F-349A9CA9F39F}" srcOrd="2" destOrd="0" presId="urn:microsoft.com/office/officeart/2005/8/layout/orgChart1"/>
    <dgm:cxn modelId="{547D8CD2-9D9A-4106-8B31-04EDA789D03A}" type="presParOf" srcId="{CCDC7507-437E-4287-B7A1-3B56C20A3CAD}" destId="{BBBCEAAB-5EAA-444E-9F37-B6EBDE9E2BDC}" srcOrd="2" destOrd="0" presId="urn:microsoft.com/office/officeart/2005/8/layout/orgChart1"/>
    <dgm:cxn modelId="{68CD44FB-F252-43B4-B124-C9C2E61F0C57}" type="presParOf" srcId="{61FF9CC5-AE55-41A7-9288-386D1634C09B}" destId="{B35A3B62-8805-4B2D-9F75-D1AA1262F33E}" srcOrd="2" destOrd="0" presId="urn:microsoft.com/office/officeart/2005/8/layout/orgChart1"/>
    <dgm:cxn modelId="{B2216BB8-E8BB-40B8-95BC-9E74DEA4D3B3}" type="presParOf" srcId="{61FF9CC5-AE55-41A7-9288-386D1634C09B}" destId="{205AE54B-A7C8-4F98-8B34-B095A24257F3}" srcOrd="3" destOrd="0" presId="urn:microsoft.com/office/officeart/2005/8/layout/orgChart1"/>
    <dgm:cxn modelId="{4B1E0036-ED6F-4B38-BFDD-5F526292965A}" type="presParOf" srcId="{205AE54B-A7C8-4F98-8B34-B095A24257F3}" destId="{2333B3A1-156B-46D5-A0DB-99448B68D5B4}" srcOrd="0" destOrd="0" presId="urn:microsoft.com/office/officeart/2005/8/layout/orgChart1"/>
    <dgm:cxn modelId="{EF25BCC4-9791-42BA-B6E9-003E08C7A4FC}" type="presParOf" srcId="{2333B3A1-156B-46D5-A0DB-99448B68D5B4}" destId="{FEFADB40-57EB-447E-ACFA-11FB0FE6B04E}" srcOrd="0" destOrd="0" presId="urn:microsoft.com/office/officeart/2005/8/layout/orgChart1"/>
    <dgm:cxn modelId="{7B0C6BC8-8CFC-43FD-99C1-61FFAC20EB5D}" type="presParOf" srcId="{2333B3A1-156B-46D5-A0DB-99448B68D5B4}" destId="{00652350-C212-445B-A7A4-70E947E3EE5D}" srcOrd="1" destOrd="0" presId="urn:microsoft.com/office/officeart/2005/8/layout/orgChart1"/>
    <dgm:cxn modelId="{43E68ADC-D12A-4013-AC19-DC4FA4286D73}" type="presParOf" srcId="{205AE54B-A7C8-4F98-8B34-B095A24257F3}" destId="{E3EB3825-9B11-4B35-B3D3-6BD9097DF394}" srcOrd="1" destOrd="0" presId="urn:microsoft.com/office/officeart/2005/8/layout/orgChart1"/>
    <dgm:cxn modelId="{83ECB054-DC5F-42E5-85B2-51E5048EB044}" type="presParOf" srcId="{205AE54B-A7C8-4F98-8B34-B095A24257F3}" destId="{32E03F0E-2755-4B06-BC11-A205285C236D}" srcOrd="2" destOrd="0" presId="urn:microsoft.com/office/officeart/2005/8/layout/orgChart1"/>
    <dgm:cxn modelId="{CF446883-EEDA-4669-AA43-67F79BDAB88F}" type="presParOf" srcId="{61FF9CC5-AE55-41A7-9288-386D1634C09B}" destId="{A5C1B43B-57D1-4A05-BC05-9D31C1A23C2C}" srcOrd="4" destOrd="0" presId="urn:microsoft.com/office/officeart/2005/8/layout/orgChart1"/>
    <dgm:cxn modelId="{873C9006-4474-4772-A692-87862E168E22}" type="presParOf" srcId="{61FF9CC5-AE55-41A7-9288-386D1634C09B}" destId="{191C2919-7CBD-4971-A4DA-B7887F52D296}" srcOrd="5" destOrd="0" presId="urn:microsoft.com/office/officeart/2005/8/layout/orgChart1"/>
    <dgm:cxn modelId="{906E2BF6-4C2E-47F8-8B9B-82E7F4555801}" type="presParOf" srcId="{191C2919-7CBD-4971-A4DA-B7887F52D296}" destId="{E71C47F8-A763-4559-AF36-8D5464AA34A3}" srcOrd="0" destOrd="0" presId="urn:microsoft.com/office/officeart/2005/8/layout/orgChart1"/>
    <dgm:cxn modelId="{A2A80C94-39E7-482F-8700-E0E8779151B9}" type="presParOf" srcId="{E71C47F8-A763-4559-AF36-8D5464AA34A3}" destId="{780A1DD8-01D9-42D5-BFAD-5577E6D9EC3F}" srcOrd="0" destOrd="0" presId="urn:microsoft.com/office/officeart/2005/8/layout/orgChart1"/>
    <dgm:cxn modelId="{5FC39E80-3B6B-414B-85C8-3A046F7DAAD6}" type="presParOf" srcId="{E71C47F8-A763-4559-AF36-8D5464AA34A3}" destId="{5B88F449-3D11-4F3E-B9BD-8B601E582940}" srcOrd="1" destOrd="0" presId="urn:microsoft.com/office/officeart/2005/8/layout/orgChart1"/>
    <dgm:cxn modelId="{4CD3D9BF-13F8-438E-BC53-CE97DF4F1253}" type="presParOf" srcId="{191C2919-7CBD-4971-A4DA-B7887F52D296}" destId="{BE62C347-B6A7-4527-AD15-88269908B3E7}" srcOrd="1" destOrd="0" presId="urn:microsoft.com/office/officeart/2005/8/layout/orgChart1"/>
    <dgm:cxn modelId="{E37BD3F3-09F0-44B0-AB10-3C75D6C0A568}" type="presParOf" srcId="{191C2919-7CBD-4971-A4DA-B7887F52D296}" destId="{D01460AC-78CE-4520-97B8-75AE02C6BCB8}" srcOrd="2" destOrd="0" presId="urn:microsoft.com/office/officeart/2005/8/layout/orgChart1"/>
    <dgm:cxn modelId="{27A2CB6D-1071-4790-960D-BF0ED5D37808}" type="presParOf" srcId="{1F3CC919-A45F-4685-8488-CB1665280E9B}" destId="{3991573A-2FA8-42D5-9765-BAB2F01C2085}" srcOrd="2" destOrd="0" presId="urn:microsoft.com/office/officeart/2005/8/layout/orgChart1"/>
    <dgm:cxn modelId="{9E30E9BA-DB62-4CD6-9BBB-4B5C0E018825}" type="presParOf" srcId="{86081684-CA4A-41D7-BCB0-0E301842B085}" destId="{8EE5E37C-3F55-4747-9924-F682B457657A}" srcOrd="2" destOrd="0" presId="urn:microsoft.com/office/officeart/2005/8/layout/orgChart1"/>
    <dgm:cxn modelId="{FC0C6402-4E30-4439-9041-F6DE89EF50E0}" type="presParOf" srcId="{86081684-CA4A-41D7-BCB0-0E301842B085}" destId="{A90DE04B-F961-4BDB-9155-4D5B754DB13E}" srcOrd="3" destOrd="0" presId="urn:microsoft.com/office/officeart/2005/8/layout/orgChart1"/>
    <dgm:cxn modelId="{240165D2-E858-47DA-83A9-89C8CF85D270}" type="presParOf" srcId="{A90DE04B-F961-4BDB-9155-4D5B754DB13E}" destId="{B2482D68-7C13-42F6-9BAA-2A8C95FFE7D1}" srcOrd="0" destOrd="0" presId="urn:microsoft.com/office/officeart/2005/8/layout/orgChart1"/>
    <dgm:cxn modelId="{2DB4C3D1-4885-4C80-9E28-752546934796}" type="presParOf" srcId="{B2482D68-7C13-42F6-9BAA-2A8C95FFE7D1}" destId="{31D3B452-9F0D-4968-BEA9-7233D02CD9FB}" srcOrd="0" destOrd="0" presId="urn:microsoft.com/office/officeart/2005/8/layout/orgChart1"/>
    <dgm:cxn modelId="{D9C1D971-184A-46A3-AD54-318A75B62C0A}" type="presParOf" srcId="{B2482D68-7C13-42F6-9BAA-2A8C95FFE7D1}" destId="{24126F77-F2B0-4F3E-8824-5FD2E963B2C7}" srcOrd="1" destOrd="0" presId="urn:microsoft.com/office/officeart/2005/8/layout/orgChart1"/>
    <dgm:cxn modelId="{02EC0C3E-AB73-47BB-AD26-C58CFDC3887B}" type="presParOf" srcId="{A90DE04B-F961-4BDB-9155-4D5B754DB13E}" destId="{4972FBD6-83F6-43AF-86B7-9AA62C21FDD4}" srcOrd="1" destOrd="0" presId="urn:microsoft.com/office/officeart/2005/8/layout/orgChart1"/>
    <dgm:cxn modelId="{D04CBE0F-7FCD-4F36-8867-51CD186F4768}" type="presParOf" srcId="{A90DE04B-F961-4BDB-9155-4D5B754DB13E}" destId="{03F0FCD1-0BE1-4528-9694-BB11FC823B2C}" srcOrd="2" destOrd="0" presId="urn:microsoft.com/office/officeart/2005/8/layout/orgChart1"/>
    <dgm:cxn modelId="{B10D8A8C-A8F5-4CE7-A5CC-0765787A213A}" type="presParOf" srcId="{86081684-CA4A-41D7-BCB0-0E301842B085}" destId="{72ECD182-ED5C-40CE-B055-226AC760D668}" srcOrd="4" destOrd="0" presId="urn:microsoft.com/office/officeart/2005/8/layout/orgChart1"/>
    <dgm:cxn modelId="{2657EA2F-1CC4-45A1-955B-0C3489FCF7E6}" type="presParOf" srcId="{86081684-CA4A-41D7-BCB0-0E301842B085}" destId="{48BF43B9-118B-4D21-90A8-DE9F21C31544}" srcOrd="5" destOrd="0" presId="urn:microsoft.com/office/officeart/2005/8/layout/orgChart1"/>
    <dgm:cxn modelId="{110B2DD0-5292-473C-B4A5-63F18783F5D1}" type="presParOf" srcId="{48BF43B9-118B-4D21-90A8-DE9F21C31544}" destId="{D3862E48-975D-4CC7-9DA2-F8FF5FF1021A}" srcOrd="0" destOrd="0" presId="urn:microsoft.com/office/officeart/2005/8/layout/orgChart1"/>
    <dgm:cxn modelId="{2BE0EEA1-2BEB-4371-BA21-2FF975411BB9}" type="presParOf" srcId="{D3862E48-975D-4CC7-9DA2-F8FF5FF1021A}" destId="{B6247C6E-C0AF-4537-B67C-4BF265E70E93}" srcOrd="0" destOrd="0" presId="urn:microsoft.com/office/officeart/2005/8/layout/orgChart1"/>
    <dgm:cxn modelId="{7731ED12-066D-4240-BEB3-01B7001A0970}" type="presParOf" srcId="{D3862E48-975D-4CC7-9DA2-F8FF5FF1021A}" destId="{7EBF8DFB-B27D-437C-A4D5-7403D21883F7}" srcOrd="1" destOrd="0" presId="urn:microsoft.com/office/officeart/2005/8/layout/orgChart1"/>
    <dgm:cxn modelId="{45E48309-DB61-4E34-8A7C-44A8B3809CF9}" type="presParOf" srcId="{48BF43B9-118B-4D21-90A8-DE9F21C31544}" destId="{A0906CE1-E982-43E7-920F-29263134FEA6}" srcOrd="1" destOrd="0" presId="urn:microsoft.com/office/officeart/2005/8/layout/orgChart1"/>
    <dgm:cxn modelId="{7D522158-2132-4B50-87BF-E636B9FA1626}" type="presParOf" srcId="{48BF43B9-118B-4D21-90A8-DE9F21C31544}" destId="{AEA1D888-6E37-43F0-A6DE-D3D4E42E30C0}" srcOrd="2" destOrd="0" presId="urn:microsoft.com/office/officeart/2005/8/layout/orgChart1"/>
    <dgm:cxn modelId="{F6B99A05-6C0F-4265-96A9-7069C734B4EE}" type="presParOf" srcId="{3482F046-6091-41DF-88B6-4B4720AAA5E7}" destId="{7A03C41B-7801-4ACB-8CFF-7D5A7398C95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CD182-ED5C-40CE-B055-226AC760D668}">
      <dsp:nvSpPr>
        <dsp:cNvPr id="0" name=""/>
        <dsp:cNvSpPr/>
      </dsp:nvSpPr>
      <dsp:spPr>
        <a:xfrm>
          <a:off x="5991662" y="582045"/>
          <a:ext cx="1406081" cy="244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15"/>
              </a:lnTo>
              <a:lnTo>
                <a:pt x="1406081" y="122015"/>
              </a:lnTo>
              <a:lnTo>
                <a:pt x="1406081" y="24403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5E37C-3F55-4747-9924-F682B457657A}">
      <dsp:nvSpPr>
        <dsp:cNvPr id="0" name=""/>
        <dsp:cNvSpPr/>
      </dsp:nvSpPr>
      <dsp:spPr>
        <a:xfrm>
          <a:off x="5945942" y="582045"/>
          <a:ext cx="91440" cy="244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03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1B43B-57D1-4A05-BC05-9D31C1A23C2C}">
      <dsp:nvSpPr>
        <dsp:cNvPr id="0" name=""/>
        <dsp:cNvSpPr/>
      </dsp:nvSpPr>
      <dsp:spPr>
        <a:xfrm>
          <a:off x="4585580" y="1407101"/>
          <a:ext cx="1406081" cy="244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15"/>
              </a:lnTo>
              <a:lnTo>
                <a:pt x="1406081" y="122015"/>
              </a:lnTo>
              <a:lnTo>
                <a:pt x="1406081" y="24403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A3B62-8805-4B2D-9F75-D1AA1262F33E}">
      <dsp:nvSpPr>
        <dsp:cNvPr id="0" name=""/>
        <dsp:cNvSpPr/>
      </dsp:nvSpPr>
      <dsp:spPr>
        <a:xfrm>
          <a:off x="4539860" y="1407101"/>
          <a:ext cx="91440" cy="244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03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C9D38-69FF-493E-AA67-0F5381ED6574}">
      <dsp:nvSpPr>
        <dsp:cNvPr id="0" name=""/>
        <dsp:cNvSpPr/>
      </dsp:nvSpPr>
      <dsp:spPr>
        <a:xfrm>
          <a:off x="2714679" y="3057213"/>
          <a:ext cx="174307" cy="2184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655"/>
              </a:lnTo>
              <a:lnTo>
                <a:pt x="174307" y="2184655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605C3-FEC3-4D34-B746-162326F1BED4}">
      <dsp:nvSpPr>
        <dsp:cNvPr id="0" name=""/>
        <dsp:cNvSpPr/>
      </dsp:nvSpPr>
      <dsp:spPr>
        <a:xfrm>
          <a:off x="2714679" y="3057213"/>
          <a:ext cx="174307" cy="1359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599"/>
              </a:lnTo>
              <a:lnTo>
                <a:pt x="174307" y="135959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4B91E-4E67-487E-BA11-4697C05E30F3}">
      <dsp:nvSpPr>
        <dsp:cNvPr id="0" name=""/>
        <dsp:cNvSpPr/>
      </dsp:nvSpPr>
      <dsp:spPr>
        <a:xfrm>
          <a:off x="2714679" y="3057213"/>
          <a:ext cx="174307" cy="534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543"/>
              </a:lnTo>
              <a:lnTo>
                <a:pt x="174307" y="53454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BB087-3F96-4DC8-BF1E-87D8B302F918}">
      <dsp:nvSpPr>
        <dsp:cNvPr id="0" name=""/>
        <dsp:cNvSpPr/>
      </dsp:nvSpPr>
      <dsp:spPr>
        <a:xfrm>
          <a:off x="3133779" y="2232157"/>
          <a:ext cx="91440" cy="244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03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D3CBC-BC6F-47B1-98CC-B1CE40277DE4}">
      <dsp:nvSpPr>
        <dsp:cNvPr id="0" name=""/>
        <dsp:cNvSpPr/>
      </dsp:nvSpPr>
      <dsp:spPr>
        <a:xfrm>
          <a:off x="3179499" y="1407101"/>
          <a:ext cx="1406081" cy="244030"/>
        </a:xfrm>
        <a:custGeom>
          <a:avLst/>
          <a:gdLst/>
          <a:ahLst/>
          <a:cxnLst/>
          <a:rect l="0" t="0" r="0" b="0"/>
          <a:pathLst>
            <a:path>
              <a:moveTo>
                <a:pt x="1406081" y="0"/>
              </a:moveTo>
              <a:lnTo>
                <a:pt x="1406081" y="122015"/>
              </a:lnTo>
              <a:lnTo>
                <a:pt x="0" y="122015"/>
              </a:lnTo>
              <a:lnTo>
                <a:pt x="0" y="24403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72B7C-80FA-4DC5-B0BE-EB3CCEA24A4C}">
      <dsp:nvSpPr>
        <dsp:cNvPr id="0" name=""/>
        <dsp:cNvSpPr/>
      </dsp:nvSpPr>
      <dsp:spPr>
        <a:xfrm>
          <a:off x="4585580" y="582045"/>
          <a:ext cx="1406081" cy="244030"/>
        </a:xfrm>
        <a:custGeom>
          <a:avLst/>
          <a:gdLst/>
          <a:ahLst/>
          <a:cxnLst/>
          <a:rect l="0" t="0" r="0" b="0"/>
          <a:pathLst>
            <a:path>
              <a:moveTo>
                <a:pt x="1406081" y="0"/>
              </a:moveTo>
              <a:lnTo>
                <a:pt x="1406081" y="122015"/>
              </a:lnTo>
              <a:lnTo>
                <a:pt x="0" y="122015"/>
              </a:lnTo>
              <a:lnTo>
                <a:pt x="0" y="24403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C8352-DD96-4561-B393-C5D90A93434A}">
      <dsp:nvSpPr>
        <dsp:cNvPr id="0" name=""/>
        <dsp:cNvSpPr/>
      </dsp:nvSpPr>
      <dsp:spPr>
        <a:xfrm>
          <a:off x="5139844" y="1020"/>
          <a:ext cx="1703635" cy="5810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Repositório SEB/MEC</a:t>
          </a:r>
        </a:p>
      </dsp:txBody>
      <dsp:txXfrm>
        <a:off x="5139844" y="1020"/>
        <a:ext cx="1703635" cy="581025"/>
      </dsp:txXfrm>
    </dsp:sp>
    <dsp:sp modelId="{82898F0A-8ACE-4A15-8824-D3B2C466AF8A}">
      <dsp:nvSpPr>
        <dsp:cNvPr id="0" name=""/>
        <dsp:cNvSpPr/>
      </dsp:nvSpPr>
      <dsp:spPr>
        <a:xfrm>
          <a:off x="4004555" y="826075"/>
          <a:ext cx="1162050" cy="58102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Executivo</a:t>
          </a:r>
          <a:endParaRPr lang="en-US" sz="1300" b="1" kern="1200" dirty="0"/>
        </a:p>
      </dsp:txBody>
      <dsp:txXfrm>
        <a:off x="4004555" y="826075"/>
        <a:ext cx="1162050" cy="581025"/>
      </dsp:txXfrm>
    </dsp:sp>
    <dsp:sp modelId="{AA97EA25-C027-4DEA-AA3F-1EAB6A519DA3}">
      <dsp:nvSpPr>
        <dsp:cNvPr id="0" name=""/>
        <dsp:cNvSpPr/>
      </dsp:nvSpPr>
      <dsp:spPr>
        <a:xfrm>
          <a:off x="2598474" y="1651131"/>
          <a:ext cx="1162050" cy="58102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Secretaria de Educação Municipal</a:t>
          </a:r>
          <a:endParaRPr lang="en-US" sz="1300" b="1" kern="1200" dirty="0"/>
        </a:p>
      </dsp:txBody>
      <dsp:txXfrm>
        <a:off x="2598474" y="1651131"/>
        <a:ext cx="1162050" cy="581025"/>
      </dsp:txXfrm>
    </dsp:sp>
    <dsp:sp modelId="{22C74983-907B-45B7-86E8-827FD03AD6DF}">
      <dsp:nvSpPr>
        <dsp:cNvPr id="0" name=""/>
        <dsp:cNvSpPr/>
      </dsp:nvSpPr>
      <dsp:spPr>
        <a:xfrm>
          <a:off x="2598474" y="2476187"/>
          <a:ext cx="1162050" cy="581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Regional</a:t>
          </a:r>
          <a:endParaRPr lang="en-US" sz="1300" b="1" kern="1200" dirty="0"/>
        </a:p>
      </dsp:txBody>
      <dsp:txXfrm>
        <a:off x="2598474" y="2476187"/>
        <a:ext cx="1162050" cy="581025"/>
      </dsp:txXfrm>
    </dsp:sp>
    <dsp:sp modelId="{F8412A70-2290-4C16-8764-F2F7591E3704}">
      <dsp:nvSpPr>
        <dsp:cNvPr id="0" name=""/>
        <dsp:cNvSpPr/>
      </dsp:nvSpPr>
      <dsp:spPr>
        <a:xfrm>
          <a:off x="2888986" y="3301243"/>
          <a:ext cx="1162050" cy="581025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Escola 1</a:t>
          </a:r>
          <a:endParaRPr lang="en-US" sz="1300" b="1" kern="1200" dirty="0"/>
        </a:p>
      </dsp:txBody>
      <dsp:txXfrm>
        <a:off x="2888986" y="3301243"/>
        <a:ext cx="1162050" cy="581025"/>
      </dsp:txXfrm>
    </dsp:sp>
    <dsp:sp modelId="{FFFDD56E-E64F-4A98-9175-6DA2A0B46CB9}">
      <dsp:nvSpPr>
        <dsp:cNvPr id="0" name=""/>
        <dsp:cNvSpPr/>
      </dsp:nvSpPr>
      <dsp:spPr>
        <a:xfrm>
          <a:off x="2888986" y="4126299"/>
          <a:ext cx="1162050" cy="581025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Escola 2</a:t>
          </a:r>
          <a:endParaRPr lang="en-US" sz="1300" b="1" kern="1200" dirty="0"/>
        </a:p>
      </dsp:txBody>
      <dsp:txXfrm>
        <a:off x="2888986" y="4126299"/>
        <a:ext cx="1162050" cy="581025"/>
      </dsp:txXfrm>
    </dsp:sp>
    <dsp:sp modelId="{D5C6CF75-BF42-4E7B-88F5-A1B9E117F0B5}">
      <dsp:nvSpPr>
        <dsp:cNvPr id="0" name=""/>
        <dsp:cNvSpPr/>
      </dsp:nvSpPr>
      <dsp:spPr>
        <a:xfrm>
          <a:off x="2888986" y="4951355"/>
          <a:ext cx="1162050" cy="581025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Escola n</a:t>
          </a:r>
          <a:endParaRPr lang="en-US" sz="1300" b="1" kern="1200" dirty="0"/>
        </a:p>
      </dsp:txBody>
      <dsp:txXfrm>
        <a:off x="2888986" y="4951355"/>
        <a:ext cx="1162050" cy="581025"/>
      </dsp:txXfrm>
    </dsp:sp>
    <dsp:sp modelId="{FEFADB40-57EB-447E-ACFA-11FB0FE6B04E}">
      <dsp:nvSpPr>
        <dsp:cNvPr id="0" name=""/>
        <dsp:cNvSpPr/>
      </dsp:nvSpPr>
      <dsp:spPr>
        <a:xfrm>
          <a:off x="4004555" y="1651131"/>
          <a:ext cx="1162050" cy="581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Secretaria 02</a:t>
          </a:r>
          <a:endParaRPr lang="en-US" sz="1300" b="1" kern="1200" dirty="0"/>
        </a:p>
      </dsp:txBody>
      <dsp:txXfrm>
        <a:off x="4004555" y="1651131"/>
        <a:ext cx="1162050" cy="581025"/>
      </dsp:txXfrm>
    </dsp:sp>
    <dsp:sp modelId="{780A1DD8-01D9-42D5-BFAD-5577E6D9EC3F}">
      <dsp:nvSpPr>
        <dsp:cNvPr id="0" name=""/>
        <dsp:cNvSpPr/>
      </dsp:nvSpPr>
      <dsp:spPr>
        <a:xfrm>
          <a:off x="5410636" y="1651131"/>
          <a:ext cx="1162050" cy="581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bg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Secretaria 03</a:t>
          </a:r>
          <a:endParaRPr lang="en-US" sz="1300" b="1" kern="1200" dirty="0"/>
        </a:p>
      </dsp:txBody>
      <dsp:txXfrm>
        <a:off x="5410636" y="1651131"/>
        <a:ext cx="1162050" cy="581025"/>
      </dsp:txXfrm>
    </dsp:sp>
    <dsp:sp modelId="{31D3B452-9F0D-4968-BEA9-7233D02CD9FB}">
      <dsp:nvSpPr>
        <dsp:cNvPr id="0" name=""/>
        <dsp:cNvSpPr/>
      </dsp:nvSpPr>
      <dsp:spPr>
        <a:xfrm>
          <a:off x="5410636" y="826075"/>
          <a:ext cx="1162050" cy="58102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>
        <a:off x="5410636" y="826075"/>
        <a:ext cx="1162050" cy="581025"/>
      </dsp:txXfrm>
    </dsp:sp>
    <dsp:sp modelId="{B6247C6E-C0AF-4537-B67C-4BF265E70E93}">
      <dsp:nvSpPr>
        <dsp:cNvPr id="0" name=""/>
        <dsp:cNvSpPr/>
      </dsp:nvSpPr>
      <dsp:spPr>
        <a:xfrm>
          <a:off x="6816718" y="826075"/>
          <a:ext cx="1162050" cy="58102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/>
        </a:p>
      </dsp:txBody>
      <dsp:txXfrm>
        <a:off x="6816718" y="826075"/>
        <a:ext cx="1162050" cy="581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D61B-8014-4EA1-80F4-6783463BF25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AAFD-5719-4260-B8C7-FEFF5E4E0B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22898E8B-FE88-4A13-AF62-D59E3B1F55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58C6FB87-C566-4806-BF8F-3D908C7EB5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A66BC6A9-99D6-4188-ACC8-14F03D62D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34DAE1F-2CF4-4AC5-9540-D03786B05C66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675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22898E8B-FE88-4A13-AF62-D59E3B1F55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58C6FB87-C566-4806-BF8F-3D908C7EB5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A66BC6A9-99D6-4188-ACC8-14F03D62D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34DAE1F-2CF4-4AC5-9540-D03786B05C66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8587F65E-FF63-4F95-A040-DB4057755C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EAB6D0BB-4CAF-4FF8-9127-BCCC150783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/>
              <a:t>Pra medir e comparar, o sistema oferece um único conceito e uma única medida: </a:t>
            </a:r>
          </a:p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9700" name="Espaço Reservado para Número de Slide 3">
            <a:extLst>
              <a:ext uri="{FF2B5EF4-FFF2-40B4-BE49-F238E27FC236}">
                <a16:creationId xmlns:a16="http://schemas.microsoft.com/office/drawing/2014/main" id="{A72F8EEE-6B1E-4D75-A066-ABC4239C2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177C9E-C307-4A8E-9B9F-C00FDCD7CACD}" type="slidenum">
              <a:rPr lang="pt-BR" altLang="pt-BR"/>
              <a:pPr/>
              <a:t>6</a:t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8587F65E-FF63-4F95-A040-DB4057755C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EAB6D0BB-4CAF-4FF8-9127-BCCC150783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/>
              <a:t>Pra medir e comparar, o sistema oferece um único conceito e uma única medida: </a:t>
            </a:r>
          </a:p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9700" name="Espaço Reservado para Número de Slide 3">
            <a:extLst>
              <a:ext uri="{FF2B5EF4-FFF2-40B4-BE49-F238E27FC236}">
                <a16:creationId xmlns:a16="http://schemas.microsoft.com/office/drawing/2014/main" id="{A72F8EEE-6B1E-4D75-A066-ABC4239C2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177C9E-C307-4A8E-9B9F-C00FDCD7CACD}" type="slidenum">
              <a:rPr lang="pt-BR" altLang="pt-BR"/>
              <a:pPr/>
              <a:t>7</a:t>
            </a:fld>
            <a:endParaRPr lang="pt-BR" alt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7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9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86101" y="276680"/>
            <a:ext cx="9070241" cy="48436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86101" y="872066"/>
            <a:ext cx="9075500" cy="484204"/>
          </a:xfrm>
          <a:prstGeom prst="rect">
            <a:avLst/>
          </a:prstGeom>
        </p:spPr>
        <p:txBody>
          <a:bodyPr wrap="square" lIns="91440" tIns="457200" rIns="91440" bIns="457200" anchor="ctr">
            <a:noAutofit/>
          </a:bodyPr>
          <a:lstStyle>
            <a:lvl1pPr marL="0" indent="0" algn="l">
              <a:buNone/>
              <a:defRPr sz="3733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276680"/>
            <a:ext cx="914400" cy="10795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418771" y="500445"/>
            <a:ext cx="632059" cy="632059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4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5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0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5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6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8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3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LSONDANTA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F11E2-0CE3-4304-BD0A-5689EDAF2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0D7A83-DFAF-42A2-8AD3-47AD3C004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8897" y="6246555"/>
            <a:ext cx="1086808" cy="407627"/>
          </a:xfrm>
        </p:spPr>
        <p:txBody>
          <a:bodyPr>
            <a:normAutofit/>
          </a:bodyPr>
          <a:lstStyle/>
          <a:p>
            <a:r>
              <a:rPr lang="pt-BR" sz="2000" b="1" dirty="0"/>
              <a:t>2021</a:t>
            </a:r>
            <a:endParaRPr lang="en-US" sz="20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F96855C-5EFB-4DD4-AC8D-F3DE56F052A3}"/>
              </a:ext>
            </a:extLst>
          </p:cNvPr>
          <p:cNvSpPr/>
          <p:nvPr/>
        </p:nvSpPr>
        <p:spPr>
          <a:xfrm>
            <a:off x="212651" y="414670"/>
            <a:ext cx="1158949" cy="526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92D655C-9A11-4605-AB67-7C582B2A9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9522" y="2844078"/>
            <a:ext cx="9966183" cy="412059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5400" b="1" dirty="0"/>
              <a:t>Curso Prático de Formação para Implementação do Sistema de Governança na Educação Básica</a:t>
            </a:r>
            <a:br>
              <a:rPr lang="pt-BR" sz="5400" b="1" dirty="0"/>
            </a:br>
            <a:br>
              <a:rPr lang="pt-BR" sz="5400" b="1" dirty="0"/>
            </a:br>
            <a:r>
              <a:rPr lang="pt-BR" sz="5400" b="1" dirty="0"/>
              <a:t>Turmas I, II e III</a:t>
            </a:r>
            <a:br>
              <a:rPr lang="pt-BR" sz="5400" b="1" dirty="0"/>
            </a:br>
            <a:br>
              <a:rPr lang="pt-BR" sz="5400" b="1" dirty="0"/>
            </a:br>
            <a:br>
              <a:rPr lang="pt-BR" sz="5400" b="1" dirty="0"/>
            </a:br>
            <a:r>
              <a:rPr lang="pt-BR" sz="3200" b="1" dirty="0"/>
              <a:t>Implantação do </a:t>
            </a:r>
            <a:r>
              <a:rPr lang="pt-BR" sz="3200" b="1" dirty="0" err="1"/>
              <a:t>REAGBr</a:t>
            </a:r>
            <a:r>
              <a:rPr lang="pt-BR" sz="3200" b="1" dirty="0"/>
              <a:t> – Relatório de Evidências Auditáveis de Gestão e Governança de Custos</a:t>
            </a:r>
            <a:br>
              <a:rPr lang="pt-BR" sz="5400" b="1" dirty="0"/>
            </a:br>
            <a:br>
              <a:rPr lang="pt-BR" sz="5400" b="1" dirty="0"/>
            </a:br>
            <a:endParaRPr lang="en-US" sz="4400" b="1" dirty="0"/>
          </a:p>
        </p:txBody>
      </p:sp>
      <p:pic>
        <p:nvPicPr>
          <p:cNvPr id="6" name="Imagem 5" descr="Interface gráfica do usuário, Texto, Aplicativo&#10;&#10;Descrição gerada automaticamente com confiança média">
            <a:extLst>
              <a:ext uri="{FF2B5EF4-FFF2-40B4-BE49-F238E27FC236}">
                <a16:creationId xmlns:a16="http://schemas.microsoft.com/office/drawing/2014/main" id="{6E428887-D558-46EE-8D0C-80A37B904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9" y="23397"/>
            <a:ext cx="20574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59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240EDAE-DD7F-4079-8C19-78F74B56C033}"/>
              </a:ext>
            </a:extLst>
          </p:cNvPr>
          <p:cNvSpPr txBox="1"/>
          <p:nvPr/>
        </p:nvSpPr>
        <p:spPr>
          <a:xfrm>
            <a:off x="256184" y="170398"/>
            <a:ext cx="1257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435" name="Retângulo 5">
            <a:extLst>
              <a:ext uri="{FF2B5EF4-FFF2-40B4-BE49-F238E27FC236}">
                <a16:creationId xmlns:a16="http://schemas.microsoft.com/office/drawing/2014/main" id="{7C31C96D-BE56-4059-A670-9FF740D7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182" y="47161"/>
            <a:ext cx="1260436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b="1" dirty="0">
                <a:latin typeface="Cambria" panose="02040503050406030204" pitchFamily="18" charset="0"/>
              </a:rPr>
              <a:t>Estrutura do Curso Prático de Formação para Implantação do Sistema de Governança na Educação Básica – Turmas I, II e III</a:t>
            </a:r>
            <a:endParaRPr lang="pt-BR" altLang="pt-BR" sz="11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ângulo 5">
            <a:extLst>
              <a:ext uri="{FF2B5EF4-FFF2-40B4-BE49-F238E27FC236}">
                <a16:creationId xmlns:a16="http://schemas.microsoft.com/office/drawing/2014/main" id="{8C87A01F-5006-402A-82C6-805AB5E7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84" y="1136690"/>
            <a:ext cx="11935816" cy="642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Cambria" panose="02040503050406030204" pitchFamily="18" charset="0"/>
              </a:rPr>
              <a:t>Duração: 10 horas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Aplicação: Turma I na Quarta e Turmas II e III na Quinta, todas as turmas  das 11h às 12h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598738" indent="-2598738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Atividade prática: 1 hora de prática no desenvolvimento da atividade de implantação</a:t>
            </a:r>
          </a:p>
          <a:p>
            <a:pPr marL="2598738" indent="-2598738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Curso: Atividade de Universidade de Brasília-UnB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Avaliação: 75% de participação nas atividades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Conteúdo: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1- Visão Geral do projeto e a institucionalização do Decreto e</a:t>
            </a:r>
            <a:r>
              <a:rPr lang="pt-BR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Manual de dados dos arquivos ;</a:t>
            </a:r>
          </a:p>
          <a:p>
            <a:pPr algn="l">
              <a:buNone/>
            </a:pPr>
            <a:r>
              <a:rPr lang="pt-BR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2) Como fazer a solicitação dos dados dos arquivos da folha de pagamento e da contabilidade;</a:t>
            </a:r>
          </a:p>
          <a:p>
            <a:pPr algn="l">
              <a:buNone/>
            </a:pPr>
            <a:r>
              <a:rPr lang="pt-BR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3) Recebimento dos arquivos e validação;</a:t>
            </a:r>
          </a:p>
          <a:p>
            <a:pPr algn="l">
              <a:buNone/>
            </a:pPr>
            <a:r>
              <a:rPr lang="pt-BR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4) Importação dos arquivos e geração do primeiro relatório;</a:t>
            </a:r>
          </a:p>
          <a:p>
            <a:pPr algn="l">
              <a:buNone/>
            </a:pPr>
            <a:r>
              <a:rPr lang="pt-BR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5) Geração do primeiro relatório na Sala de Gestão e Governança da Secretaria de Educação do Município.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1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9D122F2-5238-453B-AB03-CDE7A1BBD521}"/>
              </a:ext>
            </a:extLst>
          </p:cNvPr>
          <p:cNvSpPr/>
          <p:nvPr/>
        </p:nvSpPr>
        <p:spPr>
          <a:xfrm>
            <a:off x="0" y="935453"/>
            <a:ext cx="12192001" cy="5995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grpSp>
        <p:nvGrpSpPr>
          <p:cNvPr id="18436" name="Agrupar 4">
            <a:extLst>
              <a:ext uri="{FF2B5EF4-FFF2-40B4-BE49-F238E27FC236}">
                <a16:creationId xmlns:a16="http://schemas.microsoft.com/office/drawing/2014/main" id="{6AAEFBCA-3DE9-461B-BFE1-70AC6B9308CF}"/>
              </a:ext>
            </a:extLst>
          </p:cNvPr>
          <p:cNvGrpSpPr>
            <a:grpSpLocks/>
          </p:cNvGrpSpPr>
          <p:nvPr/>
        </p:nvGrpSpPr>
        <p:grpSpPr bwMode="auto">
          <a:xfrm>
            <a:off x="79377" y="2053522"/>
            <a:ext cx="11261610" cy="4780585"/>
            <a:chOff x="1253303" y="1355858"/>
            <a:chExt cx="10825591" cy="4784247"/>
          </a:xfrm>
        </p:grpSpPr>
        <p:sp>
          <p:nvSpPr>
            <p:cNvPr id="18443" name="Retângulo 5">
              <a:extLst>
                <a:ext uri="{FF2B5EF4-FFF2-40B4-BE49-F238E27FC236}">
                  <a16:creationId xmlns:a16="http://schemas.microsoft.com/office/drawing/2014/main" id="{AB575B21-CDD3-4C72-A20E-45AAB35FD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8472" y="1355858"/>
              <a:ext cx="3430422" cy="878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1" dirty="0">
                  <a:latin typeface="Cambria" panose="02040503050406030204" pitchFamily="18" charset="0"/>
                </a:rPr>
                <a:t>Construção do Processo de Comunicação</a:t>
              </a:r>
              <a:endParaRPr lang="pt-BR" altLang="pt-BR" sz="24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Fluxograma: Armazenamento de Acesso Direto 2">
              <a:extLst>
                <a:ext uri="{FF2B5EF4-FFF2-40B4-BE49-F238E27FC236}">
                  <a16:creationId xmlns:a16="http://schemas.microsoft.com/office/drawing/2014/main" id="{D6A1CCE2-DB56-47ED-95A8-B5656B7550EF}"/>
                </a:ext>
              </a:extLst>
            </p:cNvPr>
            <p:cNvSpPr/>
            <p:nvPr/>
          </p:nvSpPr>
          <p:spPr>
            <a:xfrm>
              <a:off x="6810605" y="3932956"/>
              <a:ext cx="1794990" cy="1103387"/>
            </a:xfrm>
            <a:prstGeom prst="flowChartMagneticDrum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</a:rPr>
                <a:t>-43%</a:t>
              </a:r>
            </a:p>
          </p:txBody>
        </p:sp>
        <p:sp>
          <p:nvSpPr>
            <p:cNvPr id="18445" name="Retângulo 5">
              <a:extLst>
                <a:ext uri="{FF2B5EF4-FFF2-40B4-BE49-F238E27FC236}">
                  <a16:creationId xmlns:a16="http://schemas.microsoft.com/office/drawing/2014/main" id="{24D01F44-002D-442B-8434-4AD2C636C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303" y="3719128"/>
              <a:ext cx="3660238" cy="242097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Revista The  Economist vez pesquisa sobre a percepção de PERDA de desempenho pelos professores dos alunos no ultimo trimestre de 2020</a:t>
              </a:r>
            </a:p>
          </p:txBody>
        </p:sp>
      </p:grpSp>
      <p:sp>
        <p:nvSpPr>
          <p:cNvPr id="18438" name="Retângulo 5">
            <a:extLst>
              <a:ext uri="{FF2B5EF4-FFF2-40B4-BE49-F238E27FC236}">
                <a16:creationId xmlns:a16="http://schemas.microsoft.com/office/drawing/2014/main" id="{5BB37734-0E52-480D-A672-901064DB8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914" y="1015875"/>
            <a:ext cx="7064709" cy="4801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Cambria" panose="02040503050406030204" pitchFamily="18" charset="0"/>
              </a:rPr>
              <a:t>Processo de Comunicação com a SEB/MEC</a:t>
            </a:r>
            <a:endParaRPr lang="pt-BR" altLang="pt-BR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1" name="Picture 15" descr="Imagem relacionada">
            <a:extLst>
              <a:ext uri="{FF2B5EF4-FFF2-40B4-BE49-F238E27FC236}">
                <a16:creationId xmlns:a16="http://schemas.microsoft.com/office/drawing/2014/main" id="{5BED4855-10B4-4F76-BAA7-5DC17A06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44" y="1026173"/>
            <a:ext cx="3807661" cy="413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240EDAE-DD7F-4079-8C19-78F74B56C033}"/>
              </a:ext>
            </a:extLst>
          </p:cNvPr>
          <p:cNvSpPr txBox="1"/>
          <p:nvPr/>
        </p:nvSpPr>
        <p:spPr>
          <a:xfrm>
            <a:off x="256184" y="170398"/>
            <a:ext cx="1257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435" name="Retângulo 5">
            <a:extLst>
              <a:ext uri="{FF2B5EF4-FFF2-40B4-BE49-F238E27FC236}">
                <a16:creationId xmlns:a16="http://schemas.microsoft.com/office/drawing/2014/main" id="{7C31C96D-BE56-4059-A670-9FF740D7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95580"/>
            <a:ext cx="12325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Cambria" panose="02040503050406030204" pitchFamily="18" charset="0"/>
              </a:rPr>
              <a:t>Visão Geral do Projeto</a:t>
            </a:r>
            <a:endParaRPr lang="pt-BR" altLang="pt-BR" sz="1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F955A0FA-1E09-434B-A2B4-E78747C9C9C3}"/>
              </a:ext>
            </a:extLst>
          </p:cNvPr>
          <p:cNvSpPr/>
          <p:nvPr/>
        </p:nvSpPr>
        <p:spPr>
          <a:xfrm>
            <a:off x="6513095" y="1645329"/>
            <a:ext cx="1214700" cy="1429994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5">
            <a:extLst>
              <a:ext uri="{FF2B5EF4-FFF2-40B4-BE49-F238E27FC236}">
                <a16:creationId xmlns:a16="http://schemas.microsoft.com/office/drawing/2014/main" id="{35A40BCC-C263-44ED-AD67-F0F6B36CD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572" y="5793265"/>
            <a:ext cx="290852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Na GRÃ-BRETANHA a PERDA de desempenho ESTIMADA em relação ao ultimo trimestre de 2020</a:t>
            </a:r>
          </a:p>
        </p:txBody>
      </p:sp>
      <p:sp>
        <p:nvSpPr>
          <p:cNvPr id="23" name="Retângulo 5">
            <a:extLst>
              <a:ext uri="{FF2B5EF4-FFF2-40B4-BE49-F238E27FC236}">
                <a16:creationId xmlns:a16="http://schemas.microsoft.com/office/drawing/2014/main" id="{1F3D1A3A-AB56-41FF-96B6-3C59667A3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098" y="5788628"/>
            <a:ext cx="290852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Na FRANÇA a PERDA de desempenho ESTIMADA em relação ao ultimo trimestre de 2020</a:t>
            </a:r>
          </a:p>
        </p:txBody>
      </p:sp>
      <p:sp>
        <p:nvSpPr>
          <p:cNvPr id="24" name="Fluxograma: Armazenamento de Acesso Direto 23">
            <a:extLst>
              <a:ext uri="{FF2B5EF4-FFF2-40B4-BE49-F238E27FC236}">
                <a16:creationId xmlns:a16="http://schemas.microsoft.com/office/drawing/2014/main" id="{D3DDAF16-6600-4DE9-AC64-35E82F27A794}"/>
              </a:ext>
            </a:extLst>
          </p:cNvPr>
          <p:cNvSpPr/>
          <p:nvPr/>
        </p:nvSpPr>
        <p:spPr bwMode="auto">
          <a:xfrm>
            <a:off x="9724717" y="4673634"/>
            <a:ext cx="1867286" cy="950911"/>
          </a:xfrm>
          <a:prstGeom prst="flowChartMagneticDru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-59%</a:t>
            </a:r>
          </a:p>
        </p:txBody>
      </p:sp>
      <p:sp>
        <p:nvSpPr>
          <p:cNvPr id="20" name="Retângulo 5">
            <a:extLst>
              <a:ext uri="{FF2B5EF4-FFF2-40B4-BE49-F238E27FC236}">
                <a16:creationId xmlns:a16="http://schemas.microsoft.com/office/drawing/2014/main" id="{B39EB6BF-B2D0-413D-9DFF-4F99DD463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442" y="3296108"/>
            <a:ext cx="6644953" cy="1255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Cambria" panose="02040503050406030204" pitchFamily="18" charset="0"/>
                <a:cs typeface="Times New Roman" panose="02020603050405020304" pitchFamily="18" charset="0"/>
              </a:rPr>
              <a:t>Empoderamento das SECRETARIAS DE EDUCAÇÃO MUNICIPAL e da ESCOLAS nesse momento de Pandemia</a:t>
            </a:r>
            <a:endParaRPr lang="pt-BR" altLang="pt-BR" sz="105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>
            <a:extLst>
              <a:ext uri="{FF2B5EF4-FFF2-40B4-BE49-F238E27FC236}">
                <a16:creationId xmlns:a16="http://schemas.microsoft.com/office/drawing/2014/main" id="{A40FCE81-C676-470B-8083-948BB7D4F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10" y="1019293"/>
            <a:ext cx="8375154" cy="470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ixaDeTexto 70">
            <a:extLst>
              <a:ext uri="{FF2B5EF4-FFF2-40B4-BE49-F238E27FC236}">
                <a16:creationId xmlns:a16="http://schemas.microsoft.com/office/drawing/2014/main" id="{2D8446D5-023B-4094-97F4-949A587FB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3594" y="2309458"/>
            <a:ext cx="3571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Cambria" panose="02040503050406030204" pitchFamily="18" charset="0"/>
              </a:rPr>
              <a:t>Ações com ênfase na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Cambria" panose="02040503050406030204" pitchFamily="18" charset="0"/>
              </a:rPr>
              <a:t>Coordenação</a:t>
            </a:r>
          </a:p>
        </p:txBody>
      </p:sp>
      <p:sp>
        <p:nvSpPr>
          <p:cNvPr id="26" name="CaixaDeTexto 70">
            <a:extLst>
              <a:ext uri="{FF2B5EF4-FFF2-40B4-BE49-F238E27FC236}">
                <a16:creationId xmlns:a16="http://schemas.microsoft.com/office/drawing/2014/main" id="{5023A337-0DF4-4E89-917B-D5A98770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152" y="4726322"/>
            <a:ext cx="996950" cy="646113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Cambria" panose="02040503050406030204" pitchFamily="18" charset="0"/>
              </a:rPr>
              <a:t>Ações com ênfase na Disseminação</a:t>
            </a:r>
          </a:p>
        </p:txBody>
      </p:sp>
      <p:sp>
        <p:nvSpPr>
          <p:cNvPr id="27" name="CaixaDeTexto 70">
            <a:extLst>
              <a:ext uri="{FF2B5EF4-FFF2-40B4-BE49-F238E27FC236}">
                <a16:creationId xmlns:a16="http://schemas.microsoft.com/office/drawing/2014/main" id="{BCF0D6A8-410C-4055-8E47-9B61FCD19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273" y="4487499"/>
            <a:ext cx="917575" cy="8318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Cambria" panose="02040503050406030204" pitchFamily="18" charset="0"/>
              </a:rPr>
              <a:t>Ações com ênfase na  Correção e apoio</a:t>
            </a:r>
          </a:p>
        </p:txBody>
      </p:sp>
      <p:sp>
        <p:nvSpPr>
          <p:cNvPr id="29" name="CaixaDeTexto 69">
            <a:extLst>
              <a:ext uri="{FF2B5EF4-FFF2-40B4-BE49-F238E27FC236}">
                <a16:creationId xmlns:a16="http://schemas.microsoft.com/office/drawing/2014/main" id="{E3363851-0442-4C9A-BB1C-07CE42FF2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344" y="3576014"/>
            <a:ext cx="3329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Cambria" panose="02040503050406030204" pitchFamily="18" charset="0"/>
              </a:rPr>
              <a:t>Práticas      Aceitáveis</a:t>
            </a:r>
          </a:p>
        </p:txBody>
      </p:sp>
      <p:sp>
        <p:nvSpPr>
          <p:cNvPr id="31" name="CaixaDeTexto 70">
            <a:extLst>
              <a:ext uri="{FF2B5EF4-FFF2-40B4-BE49-F238E27FC236}">
                <a16:creationId xmlns:a16="http://schemas.microsoft.com/office/drawing/2014/main" id="{1EEEC278-7857-4E97-99E1-1F49A6D98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49" y="5377267"/>
            <a:ext cx="2600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7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mbria" panose="02040503050406030204" pitchFamily="18" charset="0"/>
              </a:rPr>
              <a:t>Identifica as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mbria" panose="02040503050406030204" pitchFamily="18" charset="0"/>
              </a:rPr>
              <a:t>Práticas  Inadequadas </a:t>
            </a:r>
          </a:p>
        </p:txBody>
      </p:sp>
      <p:sp>
        <p:nvSpPr>
          <p:cNvPr id="33" name="CaixaDeTexto 70">
            <a:extLst>
              <a:ext uri="{FF2B5EF4-FFF2-40B4-BE49-F238E27FC236}">
                <a16:creationId xmlns:a16="http://schemas.microsoft.com/office/drawing/2014/main" id="{146389BB-45DB-4FEE-9190-D4D51D68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386" y="5377267"/>
            <a:ext cx="2117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mbria" panose="02040503050406030204" pitchFamily="18" charset="0"/>
              </a:rPr>
              <a:t>Identifica as Melhores Práticas 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07AB40E-A664-4ABA-B601-B3CBC959004E}"/>
              </a:ext>
            </a:extLst>
          </p:cNvPr>
          <p:cNvSpPr txBox="1"/>
          <p:nvPr/>
        </p:nvSpPr>
        <p:spPr bwMode="auto">
          <a:xfrm>
            <a:off x="1775638" y="5971213"/>
            <a:ext cx="280571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/>
              <a:t>Permite REDUZIR Custos e AUMENTAR a Eficiência 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526ADCA-E42D-4D33-B5A1-72CD7D1133BB}"/>
              </a:ext>
            </a:extLst>
          </p:cNvPr>
          <p:cNvSpPr txBox="1"/>
          <p:nvPr/>
        </p:nvSpPr>
        <p:spPr bwMode="auto">
          <a:xfrm>
            <a:off x="7504632" y="5982588"/>
            <a:ext cx="2598738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/>
              <a:t>Permite melhorar a Qualidade dos Serviços</a:t>
            </a: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003135F9-327B-4139-8D0E-5ED8675CFA42}"/>
              </a:ext>
            </a:extLst>
          </p:cNvPr>
          <p:cNvCxnSpPr>
            <a:cxnSpLocks/>
          </p:cNvCxnSpPr>
          <p:nvPr/>
        </p:nvCxnSpPr>
        <p:spPr>
          <a:xfrm>
            <a:off x="2665440" y="5283222"/>
            <a:ext cx="3430563" cy="36126"/>
          </a:xfrm>
          <a:prstGeom prst="line">
            <a:avLst/>
          </a:prstGeom>
          <a:ln w="25400" cap="sq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AD78D36C-3B5E-4AEB-95AE-D422CC415600}"/>
              </a:ext>
            </a:extLst>
          </p:cNvPr>
          <p:cNvCxnSpPr>
            <a:cxnSpLocks/>
          </p:cNvCxnSpPr>
          <p:nvPr/>
        </p:nvCxnSpPr>
        <p:spPr>
          <a:xfrm>
            <a:off x="3506724" y="3149013"/>
            <a:ext cx="2474965" cy="2199901"/>
          </a:xfrm>
          <a:prstGeom prst="line">
            <a:avLst/>
          </a:prstGeom>
          <a:ln w="38100" cap="sq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2BC3F010-7430-47BA-B8C3-394DF030F49F}"/>
              </a:ext>
            </a:extLst>
          </p:cNvPr>
          <p:cNvCxnSpPr>
            <a:cxnSpLocks/>
          </p:cNvCxnSpPr>
          <p:nvPr/>
        </p:nvCxnSpPr>
        <p:spPr>
          <a:xfrm>
            <a:off x="4546984" y="2409111"/>
            <a:ext cx="1483360" cy="2910236"/>
          </a:xfrm>
          <a:prstGeom prst="line">
            <a:avLst/>
          </a:prstGeom>
          <a:ln w="38100" cap="sq" cmpd="sng">
            <a:solidFill>
              <a:schemeClr val="accent4">
                <a:lumMod val="60000"/>
                <a:lumOff val="4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B1ED7056-67E4-4B27-9016-20933DB65C25}"/>
              </a:ext>
            </a:extLst>
          </p:cNvPr>
          <p:cNvCxnSpPr>
            <a:cxnSpLocks/>
          </p:cNvCxnSpPr>
          <p:nvPr/>
        </p:nvCxnSpPr>
        <p:spPr>
          <a:xfrm flipH="1">
            <a:off x="5988695" y="2309458"/>
            <a:ext cx="1273039" cy="2989244"/>
          </a:xfrm>
          <a:prstGeom prst="line">
            <a:avLst/>
          </a:prstGeom>
          <a:ln w="38100" cap="sq" cmpd="sng">
            <a:solidFill>
              <a:schemeClr val="accent6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F9861F09-F683-4A6D-A33E-3CBEA4440DCB}"/>
              </a:ext>
            </a:extLst>
          </p:cNvPr>
          <p:cNvCxnSpPr>
            <a:cxnSpLocks/>
          </p:cNvCxnSpPr>
          <p:nvPr/>
        </p:nvCxnSpPr>
        <p:spPr>
          <a:xfrm flipH="1">
            <a:off x="6019768" y="2726805"/>
            <a:ext cx="3506793" cy="2656449"/>
          </a:xfrm>
          <a:prstGeom prst="line">
            <a:avLst/>
          </a:prstGeom>
          <a:ln w="38100" cap="sq" cmpd="sng">
            <a:solidFill>
              <a:schemeClr val="accent6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5896B7CF-C7FA-4C70-8E2D-D3FF96854C79}"/>
              </a:ext>
            </a:extLst>
          </p:cNvPr>
          <p:cNvCxnSpPr>
            <a:cxnSpLocks/>
          </p:cNvCxnSpPr>
          <p:nvPr/>
        </p:nvCxnSpPr>
        <p:spPr>
          <a:xfrm flipH="1">
            <a:off x="6231398" y="3698543"/>
            <a:ext cx="2653295" cy="1572864"/>
          </a:xfrm>
          <a:prstGeom prst="line">
            <a:avLst/>
          </a:prstGeom>
          <a:ln w="38100" cap="sq" cmpd="sng">
            <a:solidFill>
              <a:schemeClr val="accent6">
                <a:lumMod val="7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E0944EBA-EDAF-478E-AB18-3857C9BCA330}"/>
              </a:ext>
            </a:extLst>
          </p:cNvPr>
          <p:cNvCxnSpPr>
            <a:cxnSpLocks/>
          </p:cNvCxnSpPr>
          <p:nvPr/>
        </p:nvCxnSpPr>
        <p:spPr>
          <a:xfrm flipH="1">
            <a:off x="6117269" y="4272517"/>
            <a:ext cx="2994981" cy="1064123"/>
          </a:xfrm>
          <a:prstGeom prst="line">
            <a:avLst/>
          </a:prstGeom>
          <a:ln w="38100" cap="sq" cmpd="sng">
            <a:solidFill>
              <a:schemeClr val="accent6">
                <a:lumMod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EC56C936-DCB1-40A4-BA5D-F1650F2B6429}"/>
              </a:ext>
            </a:extLst>
          </p:cNvPr>
          <p:cNvCxnSpPr>
            <a:cxnSpLocks/>
          </p:cNvCxnSpPr>
          <p:nvPr/>
        </p:nvCxnSpPr>
        <p:spPr>
          <a:xfrm flipH="1">
            <a:off x="5996022" y="4935228"/>
            <a:ext cx="3235762" cy="407304"/>
          </a:xfrm>
          <a:prstGeom prst="line">
            <a:avLst/>
          </a:prstGeom>
          <a:ln w="38100" cap="sq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3A6FB40A-F3E6-49DC-BFAF-6D91BF1EB4B7}"/>
              </a:ext>
            </a:extLst>
          </p:cNvPr>
          <p:cNvCxnSpPr>
            <a:cxnSpLocks/>
          </p:cNvCxnSpPr>
          <p:nvPr/>
        </p:nvCxnSpPr>
        <p:spPr>
          <a:xfrm>
            <a:off x="2665440" y="5128466"/>
            <a:ext cx="3339996" cy="121355"/>
          </a:xfrm>
          <a:prstGeom prst="line">
            <a:avLst/>
          </a:prstGeom>
          <a:ln w="25400" cap="sq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E7ECF0BF-5828-4BC4-B1D5-336DA3A524A6}"/>
              </a:ext>
            </a:extLst>
          </p:cNvPr>
          <p:cNvCxnSpPr>
            <a:cxnSpLocks/>
          </p:cNvCxnSpPr>
          <p:nvPr/>
        </p:nvCxnSpPr>
        <p:spPr>
          <a:xfrm>
            <a:off x="2691717" y="4965557"/>
            <a:ext cx="3338627" cy="292155"/>
          </a:xfrm>
          <a:prstGeom prst="line">
            <a:avLst/>
          </a:prstGeom>
          <a:ln w="25400" cap="sq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55020F82-707A-4B8A-955E-FBF77A2F9864}"/>
              </a:ext>
            </a:extLst>
          </p:cNvPr>
          <p:cNvCxnSpPr>
            <a:cxnSpLocks/>
          </p:cNvCxnSpPr>
          <p:nvPr/>
        </p:nvCxnSpPr>
        <p:spPr>
          <a:xfrm>
            <a:off x="2707864" y="4755555"/>
            <a:ext cx="3297572" cy="483662"/>
          </a:xfrm>
          <a:prstGeom prst="line">
            <a:avLst/>
          </a:prstGeom>
          <a:ln w="25400" cap="sq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01399F23-9649-4CD8-80D5-9E7A6853CEEC}"/>
              </a:ext>
            </a:extLst>
          </p:cNvPr>
          <p:cNvCxnSpPr>
            <a:cxnSpLocks/>
          </p:cNvCxnSpPr>
          <p:nvPr/>
        </p:nvCxnSpPr>
        <p:spPr>
          <a:xfrm>
            <a:off x="2751964" y="4544167"/>
            <a:ext cx="3267804" cy="713545"/>
          </a:xfrm>
          <a:prstGeom prst="line">
            <a:avLst/>
          </a:prstGeom>
          <a:ln w="38100" cap="sq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127FEF17-1E07-473E-8DDC-A596D4F4BD89}"/>
              </a:ext>
            </a:extLst>
          </p:cNvPr>
          <p:cNvCxnSpPr>
            <a:cxnSpLocks/>
          </p:cNvCxnSpPr>
          <p:nvPr/>
        </p:nvCxnSpPr>
        <p:spPr>
          <a:xfrm>
            <a:off x="2804833" y="4347738"/>
            <a:ext cx="3147659" cy="921260"/>
          </a:xfrm>
          <a:prstGeom prst="line">
            <a:avLst/>
          </a:prstGeom>
          <a:ln w="38100" cap="sq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5445DF12-9262-4319-9C6F-802B1F290C5B}"/>
              </a:ext>
            </a:extLst>
          </p:cNvPr>
          <p:cNvCxnSpPr>
            <a:cxnSpLocks/>
          </p:cNvCxnSpPr>
          <p:nvPr/>
        </p:nvCxnSpPr>
        <p:spPr>
          <a:xfrm>
            <a:off x="2857070" y="4123753"/>
            <a:ext cx="3148366" cy="1145154"/>
          </a:xfrm>
          <a:prstGeom prst="line">
            <a:avLst/>
          </a:prstGeom>
          <a:ln w="38100" cap="sq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F1DC7272-0051-4C6D-B381-324B6B3202DE}"/>
              </a:ext>
            </a:extLst>
          </p:cNvPr>
          <p:cNvCxnSpPr>
            <a:cxnSpLocks/>
          </p:cNvCxnSpPr>
          <p:nvPr/>
        </p:nvCxnSpPr>
        <p:spPr>
          <a:xfrm>
            <a:off x="3009470" y="3813694"/>
            <a:ext cx="2969251" cy="1461403"/>
          </a:xfrm>
          <a:prstGeom prst="line">
            <a:avLst/>
          </a:prstGeom>
          <a:ln w="38100" cap="sq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DBE07B46-A7A5-45E0-9E93-DF8630BA150E}"/>
              </a:ext>
            </a:extLst>
          </p:cNvPr>
          <p:cNvCxnSpPr>
            <a:cxnSpLocks/>
          </p:cNvCxnSpPr>
          <p:nvPr/>
        </p:nvCxnSpPr>
        <p:spPr>
          <a:xfrm>
            <a:off x="2207079" y="2680685"/>
            <a:ext cx="3758274" cy="2655955"/>
          </a:xfrm>
          <a:prstGeom prst="line">
            <a:avLst/>
          </a:prstGeom>
          <a:ln w="38100" cap="sq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DC654E8F-602B-4418-AB9C-50EBFDF365F1}"/>
              </a:ext>
            </a:extLst>
          </p:cNvPr>
          <p:cNvCxnSpPr>
            <a:cxnSpLocks/>
          </p:cNvCxnSpPr>
          <p:nvPr/>
        </p:nvCxnSpPr>
        <p:spPr>
          <a:xfrm>
            <a:off x="3830248" y="2831806"/>
            <a:ext cx="2224169" cy="2487521"/>
          </a:xfrm>
          <a:prstGeom prst="line">
            <a:avLst/>
          </a:prstGeom>
          <a:ln w="38100" cap="sq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085DE71B-3BF7-4B40-A44F-D29C8A8E6F39}"/>
              </a:ext>
            </a:extLst>
          </p:cNvPr>
          <p:cNvCxnSpPr>
            <a:cxnSpLocks/>
          </p:cNvCxnSpPr>
          <p:nvPr/>
        </p:nvCxnSpPr>
        <p:spPr>
          <a:xfrm>
            <a:off x="4153614" y="2602352"/>
            <a:ext cx="1943678" cy="2782220"/>
          </a:xfrm>
          <a:prstGeom prst="line">
            <a:avLst/>
          </a:prstGeom>
          <a:ln w="38100" cap="sq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87AE340F-D796-4F2A-A73E-52BCD3A7C4EA}"/>
              </a:ext>
            </a:extLst>
          </p:cNvPr>
          <p:cNvCxnSpPr>
            <a:cxnSpLocks/>
          </p:cNvCxnSpPr>
          <p:nvPr/>
        </p:nvCxnSpPr>
        <p:spPr>
          <a:xfrm>
            <a:off x="5037497" y="2218281"/>
            <a:ext cx="982271" cy="3072296"/>
          </a:xfrm>
          <a:prstGeom prst="line">
            <a:avLst/>
          </a:prstGeom>
          <a:ln w="38100" cap="sq" cmpd="sng">
            <a:solidFill>
              <a:schemeClr val="accent4">
                <a:lumMod val="60000"/>
                <a:lumOff val="4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203416E4-0EE1-4C43-813D-C6F6E8EF374E}"/>
              </a:ext>
            </a:extLst>
          </p:cNvPr>
          <p:cNvCxnSpPr>
            <a:cxnSpLocks/>
          </p:cNvCxnSpPr>
          <p:nvPr/>
        </p:nvCxnSpPr>
        <p:spPr>
          <a:xfrm>
            <a:off x="5531291" y="2104688"/>
            <a:ext cx="558037" cy="3185889"/>
          </a:xfrm>
          <a:prstGeom prst="line">
            <a:avLst/>
          </a:prstGeom>
          <a:ln w="38100" cap="sq" cmpd="sng">
            <a:solidFill>
              <a:srgbClr val="FFFF00">
                <a:alpha val="6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A6E00D0D-6D04-44A1-8555-D0CF45989633}"/>
              </a:ext>
            </a:extLst>
          </p:cNvPr>
          <p:cNvCxnSpPr>
            <a:cxnSpLocks/>
          </p:cNvCxnSpPr>
          <p:nvPr/>
        </p:nvCxnSpPr>
        <p:spPr>
          <a:xfrm>
            <a:off x="6008417" y="2058625"/>
            <a:ext cx="45269" cy="3290289"/>
          </a:xfrm>
          <a:prstGeom prst="line">
            <a:avLst/>
          </a:prstGeom>
          <a:ln w="38100" cap="sq" cmpd="sng">
            <a:solidFill>
              <a:srgbClr val="FFFF00">
                <a:alpha val="6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E92933F6-4DCE-44D0-B4B2-B60D8352A5E8}"/>
              </a:ext>
            </a:extLst>
          </p:cNvPr>
          <p:cNvCxnSpPr>
            <a:cxnSpLocks/>
          </p:cNvCxnSpPr>
          <p:nvPr/>
        </p:nvCxnSpPr>
        <p:spPr>
          <a:xfrm flipH="1">
            <a:off x="6042513" y="2103137"/>
            <a:ext cx="528491" cy="3163639"/>
          </a:xfrm>
          <a:prstGeom prst="line">
            <a:avLst/>
          </a:prstGeom>
          <a:ln w="38100" cap="sq" cmpd="sng">
            <a:solidFill>
              <a:srgbClr val="BAF2A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AF1A2597-F35E-45F5-AE7F-5FDFAE454B5D}"/>
              </a:ext>
            </a:extLst>
          </p:cNvPr>
          <p:cNvCxnSpPr>
            <a:cxnSpLocks/>
          </p:cNvCxnSpPr>
          <p:nvPr/>
        </p:nvCxnSpPr>
        <p:spPr>
          <a:xfrm flipH="1">
            <a:off x="5952492" y="2562779"/>
            <a:ext cx="1717757" cy="2746037"/>
          </a:xfrm>
          <a:prstGeom prst="line">
            <a:avLst/>
          </a:prstGeom>
          <a:ln w="38100" cap="sq" cmpd="sng">
            <a:solidFill>
              <a:schemeClr val="accent6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CF9487B1-A6C7-4DDF-877C-B2C864CB86FC}"/>
              </a:ext>
            </a:extLst>
          </p:cNvPr>
          <p:cNvCxnSpPr>
            <a:cxnSpLocks/>
          </p:cNvCxnSpPr>
          <p:nvPr/>
        </p:nvCxnSpPr>
        <p:spPr>
          <a:xfrm flipH="1">
            <a:off x="6075684" y="2828167"/>
            <a:ext cx="2015766" cy="2505270"/>
          </a:xfrm>
          <a:prstGeom prst="line">
            <a:avLst/>
          </a:prstGeom>
          <a:ln w="38100" cap="sq" cmpd="sng">
            <a:solidFill>
              <a:schemeClr val="accent6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27710C6E-D289-4580-8C19-17D7FD288479}"/>
              </a:ext>
            </a:extLst>
          </p:cNvPr>
          <p:cNvCxnSpPr>
            <a:cxnSpLocks/>
          </p:cNvCxnSpPr>
          <p:nvPr/>
        </p:nvCxnSpPr>
        <p:spPr>
          <a:xfrm flipH="1">
            <a:off x="6095992" y="3148567"/>
            <a:ext cx="2282684" cy="2195516"/>
          </a:xfrm>
          <a:prstGeom prst="line">
            <a:avLst/>
          </a:prstGeom>
          <a:ln w="38100" cap="sq" cmpd="sng">
            <a:solidFill>
              <a:schemeClr val="accent6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91217B79-8A65-4B63-BB90-5A73A4E6B0D9}"/>
              </a:ext>
            </a:extLst>
          </p:cNvPr>
          <p:cNvCxnSpPr>
            <a:cxnSpLocks/>
          </p:cNvCxnSpPr>
          <p:nvPr/>
        </p:nvCxnSpPr>
        <p:spPr>
          <a:xfrm flipH="1">
            <a:off x="6101430" y="3999830"/>
            <a:ext cx="2910721" cy="1337977"/>
          </a:xfrm>
          <a:prstGeom prst="line">
            <a:avLst/>
          </a:prstGeom>
          <a:ln w="38100" cap="sq" cmpd="sng">
            <a:solidFill>
              <a:schemeClr val="accent6">
                <a:lumMod val="7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C2C323C7-6BD6-4563-B1E5-41EB07D13263}"/>
              </a:ext>
            </a:extLst>
          </p:cNvPr>
          <p:cNvCxnSpPr>
            <a:cxnSpLocks/>
          </p:cNvCxnSpPr>
          <p:nvPr/>
        </p:nvCxnSpPr>
        <p:spPr>
          <a:xfrm flipH="1">
            <a:off x="6076431" y="4691438"/>
            <a:ext cx="3155353" cy="600848"/>
          </a:xfrm>
          <a:prstGeom prst="line">
            <a:avLst/>
          </a:prstGeom>
          <a:ln w="38100" cap="sq" cmpd="sng">
            <a:solidFill>
              <a:schemeClr val="accent6">
                <a:lumMod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A2C3A897-F484-4C30-8B17-1E4685347BF7}"/>
              </a:ext>
            </a:extLst>
          </p:cNvPr>
          <p:cNvCxnSpPr>
            <a:cxnSpLocks/>
          </p:cNvCxnSpPr>
          <p:nvPr/>
        </p:nvCxnSpPr>
        <p:spPr>
          <a:xfrm flipH="1">
            <a:off x="6129371" y="5302618"/>
            <a:ext cx="3152742" cy="39914"/>
          </a:xfrm>
          <a:prstGeom prst="line">
            <a:avLst/>
          </a:prstGeom>
          <a:ln w="38100" cap="sq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uxograma: Conector 12">
            <a:extLst>
              <a:ext uri="{FF2B5EF4-FFF2-40B4-BE49-F238E27FC236}">
                <a16:creationId xmlns:a16="http://schemas.microsoft.com/office/drawing/2014/main" id="{D5FA2A12-69B8-4100-B798-27BEB2347175}"/>
              </a:ext>
            </a:extLst>
          </p:cNvPr>
          <p:cNvSpPr/>
          <p:nvPr/>
        </p:nvSpPr>
        <p:spPr>
          <a:xfrm>
            <a:off x="5731980" y="5073287"/>
            <a:ext cx="499418" cy="450831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aixaDeTexto 70">
            <a:extLst>
              <a:ext uri="{FF2B5EF4-FFF2-40B4-BE49-F238E27FC236}">
                <a16:creationId xmlns:a16="http://schemas.microsoft.com/office/drawing/2014/main" id="{662C16BC-1F92-428B-99A0-5C357E7B1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529" y="2318029"/>
            <a:ext cx="124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</a:rPr>
              <a:t>Fronteira</a:t>
            </a:r>
          </a:p>
        </p:txBody>
      </p:sp>
      <p:sp>
        <p:nvSpPr>
          <p:cNvPr id="69" name="CaixaDeTexto 70">
            <a:extLst>
              <a:ext uri="{FF2B5EF4-FFF2-40B4-BE49-F238E27FC236}">
                <a16:creationId xmlns:a16="http://schemas.microsoft.com/office/drawing/2014/main" id="{4341D40A-107B-4953-BEBD-730C2AD2B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485" y="2326755"/>
            <a:ext cx="126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377151"/>
                </a:solidFill>
              </a:rPr>
              <a:t>Fronteira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F652616-7686-433A-8033-797544D3F071}"/>
              </a:ext>
            </a:extLst>
          </p:cNvPr>
          <p:cNvSpPr/>
          <p:nvPr/>
        </p:nvSpPr>
        <p:spPr>
          <a:xfrm>
            <a:off x="-14622" y="65607"/>
            <a:ext cx="2041451" cy="1508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>
            <a:extLst>
              <a:ext uri="{FF2B5EF4-FFF2-40B4-BE49-F238E27FC236}">
                <a16:creationId xmlns:a16="http://schemas.microsoft.com/office/drawing/2014/main" id="{EDDD20A1-D2F3-41DD-AA4B-209D4941E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583" y="658377"/>
            <a:ext cx="8502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+mj-lt"/>
                <a:ea typeface="+mj-ea"/>
                <a:cs typeface="+mj-cs"/>
              </a:rPr>
              <a:t>Nível de Serviço Comparado </a:t>
            </a:r>
          </a:p>
        </p:txBody>
      </p:sp>
      <p:sp>
        <p:nvSpPr>
          <p:cNvPr id="8" name="Retângulo 5">
            <a:extLst>
              <a:ext uri="{FF2B5EF4-FFF2-40B4-BE49-F238E27FC236}">
                <a16:creationId xmlns:a16="http://schemas.microsoft.com/office/drawing/2014/main" id="{D0553FB5-9010-443F-A397-DC2D7019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219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+mj-lt"/>
                <a:ea typeface="+mj-ea"/>
                <a:cs typeface="+mj-cs"/>
              </a:rPr>
              <a:t>Medida Geral de Avaliação para o Setor Público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F5613FFF-CBE9-4143-AD68-7D5EA794B6E1}"/>
              </a:ext>
            </a:extLst>
          </p:cNvPr>
          <p:cNvGrpSpPr/>
          <p:nvPr/>
        </p:nvGrpSpPr>
        <p:grpSpPr>
          <a:xfrm>
            <a:off x="274950" y="2908223"/>
            <a:ext cx="2743807" cy="2326121"/>
            <a:chOff x="-598513" y="2550720"/>
            <a:chExt cx="2743807" cy="2326121"/>
          </a:xfrm>
        </p:grpSpPr>
        <p:sp>
          <p:nvSpPr>
            <p:cNvPr id="45" name="CaixaDeTexto 70">
              <a:extLst>
                <a:ext uri="{FF2B5EF4-FFF2-40B4-BE49-F238E27FC236}">
                  <a16:creationId xmlns:a16="http://schemas.microsoft.com/office/drawing/2014/main" id="{74114897-986D-47EE-AEFB-C0559FBF7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98513" y="2791064"/>
              <a:ext cx="159735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solidFill>
                    <a:srgbClr val="FF0000"/>
                  </a:solidFill>
                </a:rPr>
                <a:t>Faixa de Desempenho que </a:t>
              </a:r>
              <a:r>
                <a:rPr lang="pt-BR" altLang="pt-BR" sz="2000" b="1" dirty="0">
                  <a:solidFill>
                    <a:srgbClr val="FF0000"/>
                  </a:solidFill>
                </a:rPr>
                <a:t>determina</a:t>
              </a:r>
              <a:r>
                <a:rPr lang="pt-BR" altLang="pt-BR" sz="2000" dirty="0">
                  <a:solidFill>
                    <a:srgbClr val="FF0000"/>
                  </a:solidFill>
                </a:rPr>
                <a:t> a </a:t>
              </a:r>
              <a:r>
                <a:rPr lang="pt-BR" altLang="pt-BR" sz="2000" b="1" dirty="0">
                  <a:solidFill>
                    <a:srgbClr val="FF0000"/>
                  </a:solidFill>
                </a:rPr>
                <a:t>avaliação</a:t>
              </a:r>
              <a:r>
                <a:rPr lang="pt-BR" altLang="pt-BR" sz="2000" dirty="0">
                  <a:solidFill>
                    <a:srgbClr val="FF0000"/>
                  </a:solidFill>
                </a:rPr>
                <a:t> do Governo</a:t>
              </a:r>
            </a:p>
          </p:txBody>
        </p:sp>
        <p:sp>
          <p:nvSpPr>
            <p:cNvPr id="48" name="Forma 47">
              <a:extLst>
                <a:ext uri="{FF2B5EF4-FFF2-40B4-BE49-F238E27FC236}">
                  <a16:creationId xmlns:a16="http://schemas.microsoft.com/office/drawing/2014/main" id="{14BD74F2-ABE9-439A-9B3E-3B475DB19AB0}"/>
                </a:ext>
              </a:extLst>
            </p:cNvPr>
            <p:cNvSpPr/>
            <p:nvPr/>
          </p:nvSpPr>
          <p:spPr>
            <a:xfrm rot="19921997">
              <a:off x="595648" y="2550720"/>
              <a:ext cx="1549646" cy="2326121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FF0000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8294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B6CFE29-90C2-4C1A-B48E-6D8C0D4B7000}"/>
              </a:ext>
            </a:extLst>
          </p:cNvPr>
          <p:cNvGrpSpPr/>
          <p:nvPr/>
        </p:nvGrpSpPr>
        <p:grpSpPr>
          <a:xfrm>
            <a:off x="290680" y="1221970"/>
            <a:ext cx="10577243" cy="5533402"/>
            <a:chOff x="1101387" y="900473"/>
            <a:chExt cx="9618133" cy="5418668"/>
          </a:xfrm>
        </p:grpSpPr>
        <p:graphicFrame>
          <p:nvGraphicFramePr>
            <p:cNvPr id="4" name="Diagrama 3">
              <a:extLst>
                <a:ext uri="{FF2B5EF4-FFF2-40B4-BE49-F238E27FC236}">
                  <a16:creationId xmlns:a16="http://schemas.microsoft.com/office/drawing/2014/main" id="{4F781A3E-6A59-46BC-9F3B-7493689A49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20551405"/>
                </p:ext>
              </p:extLst>
            </p:nvPr>
          </p:nvGraphicFramePr>
          <p:xfrm>
            <a:off x="1101387" y="900474"/>
            <a:ext cx="9618133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Retângulo 5">
              <a:extLst>
                <a:ext uri="{FF2B5EF4-FFF2-40B4-BE49-F238E27FC236}">
                  <a16:creationId xmlns:a16="http://schemas.microsoft.com/office/drawing/2014/main" id="{942491EE-2DE5-41B5-8CA9-FC3E0FA0F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063" y="900474"/>
              <a:ext cx="2002515" cy="5244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dirty="0">
                  <a:latin typeface="Cambria" panose="02040503050406030204" pitchFamily="18" charset="0"/>
                </a:rPr>
                <a:t>Identificando as Melhores Práticas</a:t>
              </a:r>
              <a:endParaRPr lang="pt-BR" altLang="pt-BR" sz="1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tângulo 5">
              <a:extLst>
                <a:ext uri="{FF2B5EF4-FFF2-40B4-BE49-F238E27FC236}">
                  <a16:creationId xmlns:a16="http://schemas.microsoft.com/office/drawing/2014/main" id="{34BFE146-888F-40F8-844F-DA5B6DFA4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810" y="900473"/>
              <a:ext cx="2002515" cy="5244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dirty="0">
                  <a:latin typeface="Cambria" panose="02040503050406030204" pitchFamily="18" charset="0"/>
                </a:rPr>
                <a:t>Identificando as Práticas Inadequadas</a:t>
              </a:r>
              <a:endParaRPr lang="pt-BR" altLang="pt-BR" sz="1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E63314FF-1E7D-4C72-B54D-8909A6123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78" y="1787341"/>
            <a:ext cx="1846376" cy="7709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Cambria" panose="02040503050406030204" pitchFamily="18" charset="0"/>
              </a:rPr>
              <a:t>Decisão Comunicada ao gestores da ponta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57AA16CA-B59A-40F7-AB9E-732AED4DB415}"/>
              </a:ext>
            </a:extLst>
          </p:cNvPr>
          <p:cNvSpPr/>
          <p:nvPr/>
        </p:nvSpPr>
        <p:spPr>
          <a:xfrm rot="10800000">
            <a:off x="11142991" y="2033515"/>
            <a:ext cx="431500" cy="3246743"/>
          </a:xfrm>
          <a:prstGeom prst="downArrow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50000">
                <a:schemeClr val="dk1">
                  <a:satMod val="110000"/>
                  <a:lumMod val="100000"/>
                  <a:shade val="100000"/>
                </a:schemeClr>
              </a:gs>
              <a:gs pos="96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eta: para Baixo 27">
            <a:extLst>
              <a:ext uri="{FF2B5EF4-FFF2-40B4-BE49-F238E27FC236}">
                <a16:creationId xmlns:a16="http://schemas.microsoft.com/office/drawing/2014/main" id="{FA4B24E3-1C21-4658-8626-9CB51D8F4949}"/>
              </a:ext>
            </a:extLst>
          </p:cNvPr>
          <p:cNvSpPr/>
          <p:nvPr/>
        </p:nvSpPr>
        <p:spPr>
          <a:xfrm>
            <a:off x="565748" y="2902187"/>
            <a:ext cx="431500" cy="3490096"/>
          </a:xfrm>
          <a:prstGeom prst="downArrow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50000">
                <a:schemeClr val="dk1">
                  <a:satMod val="110000"/>
                  <a:lumMod val="100000"/>
                  <a:shade val="100000"/>
                </a:schemeClr>
              </a:gs>
              <a:gs pos="96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D05CE9F-8681-454B-BC73-AD0CD2289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2214" y="5399703"/>
            <a:ext cx="1742613" cy="7709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Cambria" panose="02040503050406030204" pitchFamily="18" charset="0"/>
              </a:rPr>
              <a:t>Informação Levada ao Gestor principal </a:t>
            </a:r>
            <a:r>
              <a:rPr lang="pt-BR" sz="1600" dirty="0"/>
              <a:t> </a:t>
            </a:r>
            <a:endParaRPr lang="pt-BR" altLang="pt-BR" sz="105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917C448-46AA-40C5-97C8-032FBC542AC9}"/>
              </a:ext>
            </a:extLst>
          </p:cNvPr>
          <p:cNvSpPr/>
          <p:nvPr/>
        </p:nvSpPr>
        <p:spPr>
          <a:xfrm>
            <a:off x="33504" y="65607"/>
            <a:ext cx="2041451" cy="1508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8C310B-9E25-443C-B480-563339C48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78" y="-35775"/>
            <a:ext cx="11642178" cy="117957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Como a Medida de Nível de Serviço Comparado cria a comunicação na estrutura da Educação Básica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30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Aplicativo, Tabela, Excel&#10;&#10;Descrição gerada automaticamente">
            <a:extLst>
              <a:ext uri="{FF2B5EF4-FFF2-40B4-BE49-F238E27FC236}">
                <a16:creationId xmlns:a16="http://schemas.microsoft.com/office/drawing/2014/main" id="{11C97D6C-9965-4636-A0BE-DA1CB40F0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" y="1313358"/>
            <a:ext cx="12192000" cy="5527698"/>
          </a:xfrm>
          <a:prstGeom prst="rect">
            <a:avLst/>
          </a:prstGeom>
        </p:spPr>
      </p:pic>
      <p:sp>
        <p:nvSpPr>
          <p:cNvPr id="28676" name="Retângulo 1">
            <a:extLst>
              <a:ext uri="{FF2B5EF4-FFF2-40B4-BE49-F238E27FC236}">
                <a16:creationId xmlns:a16="http://schemas.microsoft.com/office/drawing/2014/main" id="{A7E51B5E-0392-42F7-9974-1FBF775C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1051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br>
              <a:rPr lang="pt-BR" altLang="pt-BR" sz="1800" dirty="0"/>
            </a:br>
            <a:endParaRPr lang="pt-BR" altLang="pt-BR" sz="18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1BDF7AA-4DB2-43C0-A90E-0D1619EFB0D1}"/>
              </a:ext>
            </a:extLst>
          </p:cNvPr>
          <p:cNvSpPr txBox="1"/>
          <p:nvPr/>
        </p:nvSpPr>
        <p:spPr>
          <a:xfrm>
            <a:off x="260586" y="605245"/>
            <a:ext cx="12573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8675" name="Retângulo 5">
            <a:extLst>
              <a:ext uri="{FF2B5EF4-FFF2-40B4-BE49-F238E27FC236}">
                <a16:creationId xmlns:a16="http://schemas.microsoft.com/office/drawing/2014/main" id="{9E4250C9-3451-4972-97DF-B0AB38A23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7" y="28095"/>
            <a:ext cx="1219200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700" b="1" dirty="0">
                <a:latin typeface="Cambria" panose="02040503050406030204" pitchFamily="18" charset="0"/>
              </a:rPr>
              <a:t>Relatório de Evidências Auditáveis: Entendendo a Medida de Nível de Serviço Comparado no dia a dia da gestão da Educação Básica</a:t>
            </a:r>
            <a:endParaRPr lang="pt-BR" altLang="pt-BR" sz="27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3">
            <a:extLst>
              <a:ext uri="{FF2B5EF4-FFF2-40B4-BE49-F238E27FC236}">
                <a16:creationId xmlns:a16="http://schemas.microsoft.com/office/drawing/2014/main" id="{014C3470-AF53-4360-8135-03ECCC633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3" y="926234"/>
            <a:ext cx="1085628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tângulo 5">
            <a:extLst>
              <a:ext uri="{FF2B5EF4-FFF2-40B4-BE49-F238E27FC236}">
                <a16:creationId xmlns:a16="http://schemas.microsoft.com/office/drawing/2014/main" id="{9E4250C9-3451-4972-97DF-B0AB38A23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7" y="28095"/>
            <a:ext cx="1219200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700" b="1" dirty="0">
                <a:latin typeface="Cambria" panose="02040503050406030204" pitchFamily="18" charset="0"/>
              </a:rPr>
              <a:t>Relatório de Evidências Auditáveis: Utilizando a Medida de Nível de Serviço Comparado no dia a dia da gestão da Educação Básica</a:t>
            </a:r>
            <a:endParaRPr lang="pt-BR" altLang="pt-BR" sz="27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Retângulo 1">
            <a:extLst>
              <a:ext uri="{FF2B5EF4-FFF2-40B4-BE49-F238E27FC236}">
                <a16:creationId xmlns:a16="http://schemas.microsoft.com/office/drawing/2014/main" id="{A7E51B5E-0392-42F7-9974-1FBF775C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1051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br>
              <a:rPr lang="pt-BR" altLang="pt-BR" sz="1800" dirty="0"/>
            </a:br>
            <a:endParaRPr lang="pt-BR" altLang="pt-BR" sz="1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DAF378-A8FE-4E5D-82AB-FC2953E9FC96}"/>
              </a:ext>
            </a:extLst>
          </p:cNvPr>
          <p:cNvSpPr txBox="1"/>
          <p:nvPr/>
        </p:nvSpPr>
        <p:spPr>
          <a:xfrm>
            <a:off x="10720571" y="5400675"/>
            <a:ext cx="151598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Disparidade </a:t>
            </a:r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(indica falta de gestão e governança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1BDF7AA-4DB2-43C0-A90E-0D1619EFB0D1}"/>
              </a:ext>
            </a:extLst>
          </p:cNvPr>
          <p:cNvSpPr txBox="1"/>
          <p:nvPr/>
        </p:nvSpPr>
        <p:spPr>
          <a:xfrm>
            <a:off x="316342" y="613414"/>
            <a:ext cx="12573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A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105EB58-D782-450B-B626-4B228E9F8A1D}"/>
              </a:ext>
            </a:extLst>
          </p:cNvPr>
          <p:cNvGrpSpPr/>
          <p:nvPr/>
        </p:nvGrpSpPr>
        <p:grpSpPr>
          <a:xfrm>
            <a:off x="9411450" y="5073650"/>
            <a:ext cx="1380870" cy="1564607"/>
            <a:chOff x="10109285" y="5073650"/>
            <a:chExt cx="1380870" cy="1564607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880D056-2958-4EF3-93CD-B7CFE5FF219E}"/>
                </a:ext>
              </a:extLst>
            </p:cNvPr>
            <p:cNvSpPr/>
            <p:nvPr/>
          </p:nvSpPr>
          <p:spPr>
            <a:xfrm>
              <a:off x="10109285" y="5073650"/>
              <a:ext cx="1109662" cy="327025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81287F1-6019-4FCF-9B3F-1DCF1B285F24}"/>
                </a:ext>
              </a:extLst>
            </p:cNvPr>
            <p:cNvSpPr/>
            <p:nvPr/>
          </p:nvSpPr>
          <p:spPr>
            <a:xfrm>
              <a:off x="10163757" y="6311232"/>
              <a:ext cx="1109662" cy="327025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" name="Chave Direita 1">
              <a:extLst>
                <a:ext uri="{FF2B5EF4-FFF2-40B4-BE49-F238E27FC236}">
                  <a16:creationId xmlns:a16="http://schemas.microsoft.com/office/drawing/2014/main" id="{D70F9848-E4A9-4074-9E41-06A1AE733C3D}"/>
                </a:ext>
              </a:extLst>
            </p:cNvPr>
            <p:cNvSpPr/>
            <p:nvPr/>
          </p:nvSpPr>
          <p:spPr>
            <a:xfrm>
              <a:off x="11250401" y="5197643"/>
              <a:ext cx="239754" cy="129941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FF11E2-0CE3-4304-BD0A-5689EDAF2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E0D7A83-DFAF-42A2-8AD3-47AD3C004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0663" y="6398149"/>
            <a:ext cx="5003891" cy="407627"/>
          </a:xfrm>
        </p:spPr>
        <p:txBody>
          <a:bodyPr>
            <a:normAutofit fontScale="62500" lnSpcReduction="20000"/>
          </a:bodyPr>
          <a:lstStyle/>
          <a:p>
            <a:r>
              <a:rPr lang="pt-BR" sz="2000" b="1" dirty="0">
                <a:hlinkClick r:id="rId3"/>
              </a:rPr>
              <a:t>MARILSONDANTAS@GMAIL.COM</a:t>
            </a:r>
            <a:r>
              <a:rPr lang="pt-BR" sz="2000" b="1" dirty="0"/>
              <a:t>        2021 TED 9910/2020</a:t>
            </a:r>
            <a:endParaRPr lang="en-US" sz="2000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F96855C-5EFB-4DD4-AC8D-F3DE56F052A3}"/>
              </a:ext>
            </a:extLst>
          </p:cNvPr>
          <p:cNvSpPr/>
          <p:nvPr/>
        </p:nvSpPr>
        <p:spPr>
          <a:xfrm>
            <a:off x="212651" y="414670"/>
            <a:ext cx="1158949" cy="526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92D655C-9A11-4605-AB67-7C582B2A9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817" y="2225338"/>
            <a:ext cx="9966183" cy="412059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5400" b="1" dirty="0"/>
              <a:t>Curso Prático de Formação para Implementação do Sistema de Governança na Educação Básica</a:t>
            </a:r>
            <a:br>
              <a:rPr lang="pt-BR" sz="5400" b="1" dirty="0"/>
            </a:br>
            <a:br>
              <a:rPr lang="pt-BR" sz="5400" b="1"/>
            </a:br>
            <a:r>
              <a:rPr lang="pt-BR" sz="5400" b="1"/>
              <a:t>Turmas I, II e III</a:t>
            </a:r>
            <a:br>
              <a:rPr lang="pt-BR" sz="5400" b="1" dirty="0"/>
            </a:br>
            <a:br>
              <a:rPr lang="pt-BR" sz="1600" b="1" dirty="0"/>
            </a:br>
            <a:r>
              <a:rPr lang="pt-BR" sz="3200" b="1" dirty="0"/>
              <a:t>Implantação do </a:t>
            </a:r>
            <a:r>
              <a:rPr lang="pt-BR" sz="3200" b="1" dirty="0" err="1"/>
              <a:t>REAGBr</a:t>
            </a:r>
            <a:r>
              <a:rPr lang="pt-BR" sz="3200" b="1" dirty="0"/>
              <a:t> – Relatório de Evidências Auditáveis de Gestão e Governança de Custos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sz="5400" b="1" dirty="0"/>
              <a:t>O Que não se avalia e compara, não se gerencia e governa.</a:t>
            </a:r>
            <a:endParaRPr lang="en-US" sz="4400" b="1" dirty="0"/>
          </a:p>
        </p:txBody>
      </p:sp>
      <p:pic>
        <p:nvPicPr>
          <p:cNvPr id="6" name="Imagem 5" descr="Interface gráfica do usuário, Texto, Aplicativo&#10;&#10;Descrição gerada automaticamente com confiança média">
            <a:extLst>
              <a:ext uri="{FF2B5EF4-FFF2-40B4-BE49-F238E27FC236}">
                <a16:creationId xmlns:a16="http://schemas.microsoft.com/office/drawing/2014/main" id="{6E428887-D558-46EE-8D0C-80A37B904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9" y="23397"/>
            <a:ext cx="20574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0155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552</Words>
  <Application>Microsoft Office PowerPoint</Application>
  <PresentationFormat>Widescreen</PresentationFormat>
  <Paragraphs>76</Paragraphs>
  <Slides>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Avenir Next LT Pro</vt:lpstr>
      <vt:lpstr>Calibri</vt:lpstr>
      <vt:lpstr>Cambria</vt:lpstr>
      <vt:lpstr>Tahoma</vt:lpstr>
      <vt:lpstr>Times New Roman</vt:lpstr>
      <vt:lpstr>AccentBoxVTI</vt:lpstr>
      <vt:lpstr>Curso Prático de Formação para Implementação do Sistema de Governança na Educação Básica  Turmas I, II e III   Implantação do REAGBr – Relatório de Evidências Auditáveis de Gestão e Governança de Custos  </vt:lpstr>
      <vt:lpstr>Apresentação do PowerPoint</vt:lpstr>
      <vt:lpstr>Apresentação do PowerPoint</vt:lpstr>
      <vt:lpstr>Apresentação do PowerPoint</vt:lpstr>
      <vt:lpstr>Como a Medida de Nível de Serviço Comparado cria a comunicação na estrutura da Educação Básica</vt:lpstr>
      <vt:lpstr>Apresentação do PowerPoint</vt:lpstr>
      <vt:lpstr>Apresentação do PowerPoint</vt:lpstr>
      <vt:lpstr>Curso Prático de Formação para Implementação do Sistema de Governança na Educação Básica  Turmas I, II e III  Implantação do REAGBr – Relatório de Evidências Auditáveis de Gestão e Governança de Custos  O Que não se avalia e compara, não se gerencia e governa.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de Evidências Auditáveis de Governança do Brasil</dc:title>
  <dc:creator>Marilson Dantas</dc:creator>
  <cp:lastModifiedBy>Marilson Dantas</cp:lastModifiedBy>
  <cp:revision>156</cp:revision>
  <dcterms:created xsi:type="dcterms:W3CDTF">2020-01-24T00:06:20Z</dcterms:created>
  <dcterms:modified xsi:type="dcterms:W3CDTF">2021-08-27T13:05:27Z</dcterms:modified>
</cp:coreProperties>
</file>